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0A03-24A2-4373-815E-D977B019650E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10F-CC5F-4556-9336-D8FDC6216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8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0A03-24A2-4373-815E-D977B019650E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10F-CC5F-4556-9336-D8FDC6216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9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0A03-24A2-4373-815E-D977B019650E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10F-CC5F-4556-9336-D8FDC6216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0A03-24A2-4373-815E-D977B019650E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10F-CC5F-4556-9336-D8FDC6216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2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0A03-24A2-4373-815E-D977B019650E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10F-CC5F-4556-9336-D8FDC6216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4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0A03-24A2-4373-815E-D977B019650E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10F-CC5F-4556-9336-D8FDC6216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6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0A03-24A2-4373-815E-D977B019650E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10F-CC5F-4556-9336-D8FDC6216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0A03-24A2-4373-815E-D977B019650E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10F-CC5F-4556-9336-D8FDC6216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4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0A03-24A2-4373-815E-D977B019650E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10F-CC5F-4556-9336-D8FDC6216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1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0A03-24A2-4373-815E-D977B019650E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10F-CC5F-4556-9336-D8FDC6216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0A03-24A2-4373-815E-D977B019650E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10F-CC5F-4556-9336-D8FDC6216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0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10A03-24A2-4373-815E-D977B019650E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710F-CC5F-4556-9336-D8FDC6216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ee\AppData\Local\Microsoft\Windows\Temporary Internet Files\Content.IE5\NJ043YAN\MC900021454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85800"/>
            <a:ext cx="71628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4495800"/>
            <a:ext cx="7010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2800" b="1" dirty="0" smtClean="0">
                <a:latin typeface="Adobe Fan Heiti Std B" pitchFamily="34" charset="-128"/>
                <a:ea typeface="Adobe Fan Heiti Std B" pitchFamily="34" charset="-128"/>
              </a:rPr>
              <a:t>Oh dear, my sweet dear</a:t>
            </a:r>
          </a:p>
          <a:p>
            <a:r>
              <a:rPr lang="en-US" sz="2800" b="1" dirty="0" smtClean="0">
                <a:latin typeface="Adobe Fan Heiti Std B" pitchFamily="34" charset="-128"/>
                <a:ea typeface="Adobe Fan Heiti Std B" pitchFamily="34" charset="-128"/>
              </a:rPr>
              <a:t>What a blow</a:t>
            </a:r>
          </a:p>
          <a:p>
            <a:r>
              <a:rPr lang="en-US" sz="2800" b="1" dirty="0" smtClean="0">
                <a:latin typeface="Adobe Fan Heiti Std B" pitchFamily="34" charset="-128"/>
                <a:ea typeface="Adobe Fan Heiti Std B" pitchFamily="34" charset="-128"/>
              </a:rPr>
              <a:t>This is the end I fear</a:t>
            </a:r>
          </a:p>
          <a:p>
            <a:r>
              <a:rPr lang="en-US" sz="2800" b="1" dirty="0" smtClean="0">
                <a:latin typeface="Adobe Fan Heiti Std B" pitchFamily="34" charset="-128"/>
                <a:ea typeface="Adobe Fan Heiti Std B" pitchFamily="34" charset="-128"/>
              </a:rPr>
              <a:t>Oh why did you have to go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36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33400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dobe Fan Heiti Std B" pitchFamily="34" charset="-128"/>
                <a:ea typeface="Adobe Fan Heiti Std B" pitchFamily="34" charset="-128"/>
              </a:rPr>
              <a:t>We were such good friends you and I</a:t>
            </a:r>
          </a:p>
          <a:p>
            <a:r>
              <a:rPr lang="en-US" sz="2800" dirty="0">
                <a:latin typeface="Adobe Fan Heiti Std B" pitchFamily="34" charset="-128"/>
                <a:ea typeface="Adobe Fan Heiti Std B" pitchFamily="34" charset="-128"/>
              </a:rPr>
              <a:t>We traveled from here to </a:t>
            </a:r>
            <a:r>
              <a:rPr lang="en-US" sz="2800" dirty="0" smtClean="0">
                <a:latin typeface="Adobe Fan Heiti Std B" pitchFamily="34" charset="-128"/>
                <a:ea typeface="Adobe Fan Heiti Std B" pitchFamily="34" charset="-128"/>
              </a:rPr>
              <a:t>there</a:t>
            </a:r>
            <a:endParaRPr lang="en-US" sz="28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6" name="Picture 5" descr="C:\Users\Roee\AppData\Local\Microsoft\Windows\Temporary Internet Files\Content.IE5\NJ043YAN\MP900427669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290"/>
            <a:ext cx="7543800" cy="4545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7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ee\AppData\Local\Microsoft\Windows\Temporary Internet Files\Content.IE5\JZT2SXM0\MC900188477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77" y="4191000"/>
            <a:ext cx="3965764" cy="255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ee\AppData\Local\Microsoft\Windows\Temporary Internet Files\Content.IE5\XXVWDUCX\MC900059210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7" y="339885"/>
            <a:ext cx="4536440" cy="23682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219200" y="3314353"/>
            <a:ext cx="7156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dobe Fan Heiti Std B" pitchFamily="34" charset="-128"/>
                <a:ea typeface="Adobe Fan Heiti Std B" pitchFamily="34" charset="-128"/>
              </a:rPr>
              <a:t>From village to city, I tipped you with pride</a:t>
            </a:r>
          </a:p>
        </p:txBody>
      </p:sp>
    </p:spTree>
    <p:extLst>
      <p:ext uri="{BB962C8B-B14F-4D97-AF65-F5344CB8AC3E}">
        <p14:creationId xmlns:p14="http://schemas.microsoft.com/office/powerpoint/2010/main" val="2858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ee\AppData\Local\Microsoft\Windows\Temporary Internet Files\Content.IE5\JZT2SXM0\MP900406459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543800" cy="45100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45742" y="5616087"/>
            <a:ext cx="5976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dobe Fan Heiti Std B" pitchFamily="34" charset="-128"/>
                <a:ea typeface="Adobe Fan Heiti Std B" pitchFamily="34" charset="-128"/>
              </a:rPr>
              <a:t>Mountain to river, oh with such flair</a:t>
            </a:r>
          </a:p>
        </p:txBody>
      </p:sp>
    </p:spTree>
    <p:extLst>
      <p:ext uri="{BB962C8B-B14F-4D97-AF65-F5344CB8AC3E}">
        <p14:creationId xmlns:p14="http://schemas.microsoft.com/office/powerpoint/2010/main" val="12456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Program Files (x86)\Microsoft Office\MEDIA\CAGCAT10\j0292152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4501515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715000" y="2770652"/>
            <a:ext cx="327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dobe Fan Heiti Std B" pitchFamily="34" charset="-128"/>
                <a:ea typeface="Adobe Fan Heiti Std B" pitchFamily="34" charset="-128"/>
              </a:rPr>
              <a:t>Who would have thought that you and I would ride the tides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ee\AppData\Local\Microsoft\Windows\Temporary Internet Files\Content.IE5\NJ043YAN\MC910217036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200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659400" y="5638800"/>
            <a:ext cx="3672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dobe Fan Heiti Std B" pitchFamily="34" charset="-128"/>
                <a:ea typeface="Adobe Fan Heiti Std B" pitchFamily="34" charset="-128"/>
              </a:rPr>
              <a:t>But now I feel so bare</a:t>
            </a:r>
          </a:p>
        </p:txBody>
      </p:sp>
    </p:spTree>
    <p:extLst>
      <p:ext uri="{BB962C8B-B14F-4D97-AF65-F5344CB8AC3E}">
        <p14:creationId xmlns:p14="http://schemas.microsoft.com/office/powerpoint/2010/main" val="21089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ee\AppData\Local\Microsoft\Windows\Temporary Internet Files\Content.IE5\XXVWDUCX\MC900442024[1].w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33401"/>
            <a:ext cx="4809172" cy="35467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14633" y="4800600"/>
            <a:ext cx="5824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dobe Fan Heiti Std B" pitchFamily="34" charset="-128"/>
                <a:ea typeface="Adobe Fan Heiti Std B" pitchFamily="34" charset="-128"/>
              </a:rPr>
              <a:t>I guess </a:t>
            </a:r>
            <a:r>
              <a:rPr lang="en-US" sz="2800" dirty="0" smtClean="0">
                <a:latin typeface="Adobe Fan Heiti Std B" pitchFamily="34" charset="-128"/>
                <a:ea typeface="Adobe Fan Heiti Std B" pitchFamily="34" charset="-128"/>
              </a:rPr>
              <a:t>its </a:t>
            </a:r>
            <a:r>
              <a:rPr lang="en-US" sz="2800" dirty="0">
                <a:latin typeface="Adobe Fan Heiti Std B" pitchFamily="34" charset="-128"/>
                <a:ea typeface="Adobe Fan Heiti Std B" pitchFamily="34" charset="-128"/>
              </a:rPr>
              <a:t>time to say goodbye</a:t>
            </a:r>
          </a:p>
        </p:txBody>
      </p:sp>
    </p:spTree>
    <p:extLst>
      <p:ext uri="{BB962C8B-B14F-4D97-AF65-F5344CB8AC3E}">
        <p14:creationId xmlns:p14="http://schemas.microsoft.com/office/powerpoint/2010/main" val="41592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610523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dobe Fan Heiti Std B" pitchFamily="34" charset="-128"/>
                <a:ea typeface="Adobe Fan Heiti Std B" pitchFamily="34" charset="-128"/>
              </a:rPr>
              <a:t>Im</a:t>
            </a:r>
            <a:r>
              <a:rPr lang="en-US" sz="28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800" dirty="0">
                <a:latin typeface="Adobe Fan Heiti Std B" pitchFamily="34" charset="-128"/>
                <a:ea typeface="Adobe Fan Heiti Std B" pitchFamily="34" charset="-128"/>
              </a:rPr>
              <a:t>off to take care of my hair</a:t>
            </a:r>
          </a:p>
          <a:p>
            <a:r>
              <a:rPr lang="en-US" sz="2800" dirty="0">
                <a:latin typeface="Adobe Fan Heiti Std B" pitchFamily="34" charset="-128"/>
                <a:ea typeface="Adobe Fan Heiti Std B" pitchFamily="34" charset="-128"/>
              </a:rPr>
              <a:t>And make another smart buy…</a:t>
            </a:r>
          </a:p>
        </p:txBody>
      </p:sp>
      <p:pic>
        <p:nvPicPr>
          <p:cNvPr id="5" name="Picture 4" descr="C:\Users\Roee\AppData\Local\Microsoft\Windows\Temporary Internet Files\Content.IE5\JZT2SXM0\MC900048773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3562668" cy="380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7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ee\AppData\Local\Microsoft\Windows\Temporary Internet Files\Content.IE5\XXVWDUCX\MC900359545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486399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143001" y="5334000"/>
            <a:ext cx="5495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And with that</a:t>
            </a:r>
          </a:p>
          <a:p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Hello </a:t>
            </a:r>
            <a:r>
              <a:rPr lang="en-US" sz="3600" dirty="0">
                <a:latin typeface="Adobe Fan Heiti Std B" pitchFamily="34" charset="-128"/>
                <a:ea typeface="Adobe Fan Heiti Std B" pitchFamily="34" charset="-128"/>
              </a:rPr>
              <a:t>new hat!</a:t>
            </a:r>
          </a:p>
        </p:txBody>
      </p:sp>
    </p:spTree>
    <p:extLst>
      <p:ext uri="{BB962C8B-B14F-4D97-AF65-F5344CB8AC3E}">
        <p14:creationId xmlns:p14="http://schemas.microsoft.com/office/powerpoint/2010/main" val="41661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102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Adobe Fan Heiti Std B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Roee</dc:creator>
  <cp:lastModifiedBy>Deborah Morse</cp:lastModifiedBy>
  <cp:revision>9</cp:revision>
  <dcterms:created xsi:type="dcterms:W3CDTF">2014-02-24T12:24:04Z</dcterms:created>
  <dcterms:modified xsi:type="dcterms:W3CDTF">2014-05-04T13:51:54Z</dcterms:modified>
</cp:coreProperties>
</file>