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79" autoAdjust="0"/>
    <p:restoredTop sz="94643" autoAdjust="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צורה חופשית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צורה חופשית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כותרת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כותרת משנה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מציין מיקום של תאריך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E2D-F1ED-41A1-863B-EB8F01591739}" type="datetimeFigureOut">
              <a:rPr lang="he-IL" smtClean="0"/>
              <a:t>ה'/אייר/תשע"ד</a:t>
            </a:fld>
            <a:endParaRPr lang="en-US"/>
          </a:p>
        </p:txBody>
      </p:sp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מציין מיקום של מספר שקופית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653A-A508-4CA6-8592-73768D87521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E2D-F1ED-41A1-863B-EB8F01591739}" type="datetimeFigureOut">
              <a:rPr lang="he-IL" smtClean="0"/>
              <a:t>ה'/אייר/תשע"ד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653A-A508-4CA6-8592-73768D875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E2D-F1ED-41A1-863B-EB8F01591739}" type="datetimeFigureOut">
              <a:rPr lang="he-IL" smtClean="0"/>
              <a:t>ה'/אייר/תשע"ד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653A-A508-4CA6-8592-73768D875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E2D-F1ED-41A1-863B-EB8F01591739}" type="datetimeFigureOut">
              <a:rPr lang="he-IL" smtClean="0"/>
              <a:t>ה'/אייר/תשע"ד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653A-A508-4CA6-8592-73768D875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צורה חופשית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צורה חופשית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E2D-F1ED-41A1-863B-EB8F01591739}" type="datetimeFigureOut">
              <a:rPr lang="he-IL" smtClean="0"/>
              <a:t>ה'/אייר/תשע"ד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653A-A508-4CA6-8592-73768D87521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E2D-F1ED-41A1-863B-EB8F01591739}" type="datetimeFigureOut">
              <a:rPr lang="he-IL" smtClean="0"/>
              <a:t>ה'/אייר/תשע"ד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653A-A508-4CA6-8592-73768D875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E2D-F1ED-41A1-863B-EB8F01591739}" type="datetimeFigureOut">
              <a:rPr lang="he-IL" smtClean="0"/>
              <a:t>ה'/אייר/תשע"ד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653A-A508-4CA6-8592-73768D875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E2D-F1ED-41A1-863B-EB8F01591739}" type="datetimeFigureOut">
              <a:rPr lang="he-IL" smtClean="0"/>
              <a:t>ה'/אייר/תשע"ד</a:t>
            </a:fld>
            <a:endParaRPr lang="en-US"/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D4653A-A508-4CA6-8592-73768D87521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מציין מיקום של כותרת תחתונה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E2D-F1ED-41A1-863B-EB8F01591739}" type="datetimeFigureOut">
              <a:rPr lang="he-IL" smtClean="0"/>
              <a:t>ה'/אייר/תשע"ד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653A-A508-4CA6-8592-73768D875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E9E2D-F1ED-41A1-863B-EB8F01591739}" type="datetimeFigureOut">
              <a:rPr lang="he-IL" smtClean="0"/>
              <a:t>ה'/אייר/תשע"ד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DD4653A-A508-4CA6-8592-73768D875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58E9E2D-F1ED-41A1-863B-EB8F01591739}" type="datetimeFigureOut">
              <a:rPr lang="he-IL" smtClean="0"/>
              <a:t>ה'/אייר/תשע"ד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4653A-A508-4CA6-8592-73768D875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צורה חופשית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צורה חופשית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מציין מיקום של כותרת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מציין מיקום טקסט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58E9E2D-F1ED-41A1-863B-EB8F01591739}" type="datetimeFigureOut">
              <a:rPr lang="he-IL" smtClean="0"/>
              <a:t>ה'/אייר/תשע"ד</a:t>
            </a:fld>
            <a:endParaRPr lang="en-US"/>
          </a:p>
        </p:txBody>
      </p:sp>
      <p:sp>
        <p:nvSpPr>
          <p:cNvPr id="22" name="מציין מיקום של כותרת תחתונה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DD4653A-A508-4CA6-8592-73768D87521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429064" y="2000240"/>
            <a:ext cx="8072026" cy="3638560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WILL HE BE MY KNIGHT?  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Understanding &amp; pronouncing  </a:t>
            </a:r>
            <a:b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kn</a:t>
            </a: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&amp; </a:t>
            </a:r>
            <a:r>
              <a:rPr lang="en-US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wr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2743200" y="5791208"/>
            <a:ext cx="6400800" cy="1066792"/>
          </a:xfrm>
        </p:spPr>
        <p:txBody>
          <a:bodyPr/>
          <a:lstStyle/>
          <a:p>
            <a:r>
              <a:rPr lang="en-US" dirty="0" smtClean="0"/>
              <a:t>Ohr Olivkovich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טקסט 3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257544" cy="4691063"/>
          </a:xfrm>
        </p:spPr>
        <p:txBody>
          <a:bodyPr>
            <a:normAutofit fontScale="92500"/>
          </a:bodyPr>
          <a:lstStyle/>
          <a:p>
            <a:pPr algn="l" rtl="0"/>
            <a:endParaRPr lang="en-US" dirty="0"/>
          </a:p>
          <a:p>
            <a:pPr algn="l" rtl="0"/>
            <a:r>
              <a:rPr lang="en-US" b="1" dirty="0"/>
              <a:t> </a:t>
            </a:r>
            <a:endParaRPr lang="en-US" dirty="0"/>
          </a:p>
          <a:p>
            <a:pPr algn="l" rtl="0"/>
            <a:r>
              <a:rPr lang="en-US" sz="2800" b="1" dirty="0"/>
              <a:t>Into my room comes </a:t>
            </a:r>
            <a:r>
              <a:rPr lang="en-US" sz="2800" b="1" dirty="0" smtClean="0"/>
              <a:t>a </a:t>
            </a:r>
            <a:r>
              <a:rPr lang="en-US" sz="2800" b="1" dirty="0"/>
              <a:t>knight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dirty="0"/>
          </a:p>
          <a:p>
            <a:pPr algn="l" rtl="0"/>
            <a:r>
              <a:rPr lang="en-US" sz="2800" b="1" dirty="0"/>
              <a:t>In he comes </a:t>
            </a:r>
            <a:r>
              <a:rPr lang="en-US" sz="2800" b="1" dirty="0" smtClean="0"/>
              <a:t>– </a:t>
            </a:r>
            <a:br>
              <a:rPr lang="en-US" sz="2800" b="1" dirty="0" smtClean="0"/>
            </a:br>
            <a:r>
              <a:rPr lang="en-US" sz="2800" b="1" dirty="0" smtClean="0"/>
              <a:t>not </a:t>
            </a:r>
            <a:r>
              <a:rPr lang="en-US" sz="2800" b="1" dirty="0"/>
              <a:t>knocking</a:t>
            </a:r>
            <a:r>
              <a:rPr lang="en-US" sz="2800" b="1" dirty="0" smtClean="0"/>
              <a:t>,</a:t>
            </a:r>
            <a:br>
              <a:rPr lang="en-US" sz="2800" b="1" dirty="0" smtClean="0"/>
            </a:br>
            <a:endParaRPr lang="en-US" sz="2800" dirty="0"/>
          </a:p>
          <a:p>
            <a:pPr algn="l" rtl="0"/>
            <a:r>
              <a:rPr lang="en-US" sz="2800" b="1" dirty="0" smtClean="0"/>
              <a:t>In </a:t>
            </a:r>
            <a:r>
              <a:rPr lang="en-US" sz="2800" b="1" dirty="0"/>
              <a:t>he comes </a:t>
            </a:r>
            <a:r>
              <a:rPr lang="en-US" sz="2800" b="1" dirty="0" smtClean="0"/>
              <a:t>– </a:t>
            </a:r>
            <a:br>
              <a:rPr lang="en-US" sz="2800" b="1" dirty="0" smtClean="0"/>
            </a:br>
            <a:r>
              <a:rPr lang="en-US" sz="2800" b="1" dirty="0" smtClean="0"/>
              <a:t>just </a:t>
            </a:r>
            <a:r>
              <a:rPr lang="en-US" sz="2800" b="1" dirty="0"/>
              <a:t>knob wrecking!</a:t>
            </a:r>
            <a:endParaRPr lang="en-US" sz="2800" dirty="0"/>
          </a:p>
          <a:p>
            <a:pPr algn="l" rtl="0"/>
            <a:r>
              <a:rPr lang="en-US" sz="2800" b="1" dirty="0"/>
              <a:t> </a:t>
            </a:r>
            <a:endParaRPr lang="en-US" sz="2800" dirty="0"/>
          </a:p>
          <a:p>
            <a:pPr algn="l" rtl="0"/>
            <a:r>
              <a:rPr lang="en-US" b="1" dirty="0"/>
              <a:t> </a:t>
            </a:r>
            <a:endParaRPr lang="en-US" dirty="0"/>
          </a:p>
          <a:p>
            <a:pPr algn="l"/>
            <a:endParaRPr lang="en-US" dirty="0"/>
          </a:p>
        </p:txBody>
      </p:sp>
      <p:pic>
        <p:nvPicPr>
          <p:cNvPr id="9" name="Picture 6" descr="http://www.coloring4fun.com/wp-content/uploads/2013/05/mike_the_night_cl_08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142852"/>
            <a:ext cx="4809113" cy="648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טקסט 3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400420" cy="4691063"/>
          </a:xfrm>
        </p:spPr>
        <p:txBody>
          <a:bodyPr>
            <a:normAutofit fontScale="77500" lnSpcReduction="20000"/>
          </a:bodyPr>
          <a:lstStyle/>
          <a:p>
            <a:pPr algn="l" rtl="0"/>
            <a:endParaRPr lang="en-US" dirty="0"/>
          </a:p>
          <a:p>
            <a:pPr algn="l" rtl="0"/>
            <a:r>
              <a:rPr lang="en-US" b="1" dirty="0"/>
              <a:t> </a:t>
            </a:r>
            <a:endParaRPr lang="en-US" dirty="0"/>
          </a:p>
          <a:p>
            <a:pPr algn="l" rtl="0"/>
            <a:r>
              <a:rPr lang="en-US" sz="3200" b="1" dirty="0" smtClean="0"/>
              <a:t>Into my room comes the knight,</a:t>
            </a:r>
            <a:br>
              <a:rPr lang="en-US" sz="3200" b="1" dirty="0" smtClean="0"/>
            </a:br>
            <a:endParaRPr lang="en-US" sz="3200" dirty="0" smtClean="0"/>
          </a:p>
          <a:p>
            <a:pPr algn="l" rtl="0"/>
            <a:r>
              <a:rPr lang="en-US" sz="3200" b="1" dirty="0" smtClean="0"/>
              <a:t>In he comes –</a:t>
            </a:r>
            <a:br>
              <a:rPr lang="en-US" sz="3200" b="1" dirty="0" smtClean="0"/>
            </a:br>
            <a:r>
              <a:rPr lang="en-US" sz="3200" b="1" dirty="0" smtClean="0"/>
              <a:t>carrying a knife and a wrench,</a:t>
            </a:r>
            <a:br>
              <a:rPr lang="en-US" sz="3200" b="1" dirty="0" smtClean="0"/>
            </a:br>
            <a:endParaRPr lang="en-US" sz="3200" dirty="0" smtClean="0"/>
          </a:p>
          <a:p>
            <a:pPr algn="l" rtl="0"/>
            <a:r>
              <a:rPr lang="en-US" sz="3200" b="1" dirty="0" smtClean="0"/>
              <a:t>In he comes –</a:t>
            </a:r>
            <a:br>
              <a:rPr lang="en-US" sz="3200" b="1" dirty="0" smtClean="0"/>
            </a:br>
            <a:r>
              <a:rPr lang="en-US" sz="3200" b="1" dirty="0" smtClean="0"/>
              <a:t>what a wretch!</a:t>
            </a:r>
            <a:endParaRPr lang="en-US" sz="3200" dirty="0" smtClean="0"/>
          </a:p>
          <a:p>
            <a:pPr algn="l" rtl="0"/>
            <a:r>
              <a:rPr lang="en-US" sz="3200" b="1" dirty="0" smtClean="0"/>
              <a:t> </a:t>
            </a:r>
            <a:endParaRPr lang="en-US" sz="3200" dirty="0" smtClean="0"/>
          </a:p>
          <a:p>
            <a:pPr algn="l" rtl="0"/>
            <a:endParaRPr lang="en-US" sz="3200" dirty="0" smtClean="0"/>
          </a:p>
          <a:p>
            <a:pPr algn="l" rtl="0"/>
            <a:r>
              <a:rPr lang="en-US" sz="3200" b="1" dirty="0"/>
              <a:t> </a:t>
            </a:r>
            <a:endParaRPr lang="en-US" sz="3200" dirty="0"/>
          </a:p>
          <a:p>
            <a:pPr algn="l"/>
            <a:endParaRPr lang="en-US" dirty="0"/>
          </a:p>
        </p:txBody>
      </p:sp>
      <p:pic>
        <p:nvPicPr>
          <p:cNvPr id="5" name="Picture 4" descr="http://www.coloring4fun.com/wp-content/uploads/2013/02/knightsc38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214290"/>
            <a:ext cx="4214842" cy="648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טקסט 3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543296" cy="4691063"/>
          </a:xfrm>
        </p:spPr>
        <p:txBody>
          <a:bodyPr>
            <a:normAutofit fontScale="92500" lnSpcReduction="20000"/>
          </a:bodyPr>
          <a:lstStyle/>
          <a:p>
            <a:pPr algn="l" rtl="0"/>
            <a:endParaRPr lang="en-US" dirty="0"/>
          </a:p>
          <a:p>
            <a:pPr algn="l" rtl="0"/>
            <a:r>
              <a:rPr lang="en-US" b="1" dirty="0"/>
              <a:t> </a:t>
            </a:r>
            <a:endParaRPr lang="en-US" dirty="0"/>
          </a:p>
          <a:p>
            <a:pPr algn="l" rtl="0"/>
            <a:r>
              <a:rPr lang="en-US" sz="2800" b="1" dirty="0" smtClean="0"/>
              <a:t>Into my room comes the knight,</a:t>
            </a:r>
          </a:p>
          <a:p>
            <a:pPr algn="l" rtl="0"/>
            <a:endParaRPr lang="en-US" sz="2800" dirty="0" smtClean="0"/>
          </a:p>
          <a:p>
            <a:pPr algn="l" rtl="0"/>
            <a:r>
              <a:rPr lang="en-US" sz="2800" b="1" dirty="0" smtClean="0"/>
              <a:t>In he comes - wrapped with his delight,</a:t>
            </a:r>
            <a:br>
              <a:rPr lang="en-US" sz="2800" b="1" dirty="0" smtClean="0"/>
            </a:br>
            <a:endParaRPr lang="en-US" sz="2800" dirty="0" smtClean="0"/>
          </a:p>
          <a:p>
            <a:pPr algn="l" rtl="0"/>
            <a:r>
              <a:rPr lang="en-US" sz="2800" b="1" dirty="0" smtClean="0"/>
              <a:t>In he comes - kneeling with all his might!</a:t>
            </a:r>
            <a:endParaRPr lang="en-US" sz="2800" dirty="0" smtClean="0"/>
          </a:p>
          <a:p>
            <a:pPr algn="l" rtl="0"/>
            <a:r>
              <a:rPr lang="en-US" sz="2800" b="1" dirty="0" smtClean="0"/>
              <a:t> </a:t>
            </a:r>
            <a:endParaRPr lang="en-US" sz="2800" dirty="0" smtClean="0"/>
          </a:p>
        </p:txBody>
      </p:sp>
      <p:pic>
        <p:nvPicPr>
          <p:cNvPr id="2050" name="Picture 2" descr="http://www.coloring4fun.com/wp-content/uploads/2013/02/knightsc3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06774" y="142852"/>
            <a:ext cx="4504007" cy="621510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טקסט 3"/>
          <p:cNvSpPr>
            <a:spLocks noGrp="1"/>
          </p:cNvSpPr>
          <p:nvPr>
            <p:ph type="body" idx="2"/>
          </p:nvPr>
        </p:nvSpPr>
        <p:spPr>
          <a:xfrm>
            <a:off x="1000100" y="4071942"/>
            <a:ext cx="7643866" cy="2554311"/>
          </a:xfrm>
        </p:spPr>
        <p:txBody>
          <a:bodyPr>
            <a:normAutofit fontScale="92500" lnSpcReduction="20000"/>
          </a:bodyPr>
          <a:lstStyle/>
          <a:p>
            <a:pPr algn="l" rtl="0"/>
            <a:endParaRPr lang="en-US" dirty="0"/>
          </a:p>
          <a:p>
            <a:pPr algn="l" rtl="0"/>
            <a:r>
              <a:rPr lang="en-US" b="1" dirty="0"/>
              <a:t> </a:t>
            </a:r>
            <a:r>
              <a:rPr lang="en-US" sz="2800" b="1" dirty="0" smtClean="0"/>
              <a:t>But I say - he is not right!</a:t>
            </a:r>
            <a:br>
              <a:rPr lang="en-US" sz="2800" b="1" dirty="0" smtClean="0"/>
            </a:br>
            <a:endParaRPr lang="en-US" sz="2800" dirty="0" smtClean="0"/>
          </a:p>
          <a:p>
            <a:pPr algn="l" rtl="0"/>
            <a:r>
              <a:rPr lang="en-US" sz="2800" b="1" dirty="0" smtClean="0"/>
              <a:t>I say - he will not be my knight!</a:t>
            </a:r>
            <a:br>
              <a:rPr lang="en-US" sz="2800" b="1" dirty="0" smtClean="0"/>
            </a:br>
            <a:endParaRPr lang="en-US" sz="2800" dirty="0" smtClean="0"/>
          </a:p>
          <a:p>
            <a:pPr algn="l" rtl="0"/>
            <a:r>
              <a:rPr lang="en-US" sz="2800" b="1" dirty="0" smtClean="0"/>
              <a:t>I say - the knot will not be tied tonight!</a:t>
            </a:r>
            <a:endParaRPr lang="en-US" sz="2800" dirty="0" smtClean="0"/>
          </a:p>
          <a:p>
            <a:pPr algn="l" rtl="0"/>
            <a:r>
              <a:rPr lang="en-US" sz="2800" b="1" dirty="0" smtClean="0"/>
              <a:t> </a:t>
            </a:r>
            <a:endParaRPr lang="en-US" sz="2800" dirty="0"/>
          </a:p>
        </p:txBody>
      </p:sp>
      <p:pic>
        <p:nvPicPr>
          <p:cNvPr id="1026" name="Picture 2" descr="http://www.coloring4fun.com/wp-content/uploads/2013/05/mike_the_night_cl_03.jpg"/>
          <p:cNvPicPr>
            <a:picLocks noChangeAspect="1" noChangeArrowheads="1"/>
          </p:cNvPicPr>
          <p:nvPr/>
        </p:nvPicPr>
        <p:blipFill>
          <a:blip r:embed="rId2"/>
          <a:srcRect l="30311" t="4087" r="4317" b="20947"/>
          <a:stretch>
            <a:fillRect/>
          </a:stretch>
        </p:blipFill>
        <p:spPr bwMode="auto">
          <a:xfrm rot="16200000" flipV="1">
            <a:off x="2858132" y="-1143675"/>
            <a:ext cx="3621193" cy="648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טכני">
  <a:themeElements>
    <a:clrScheme name="טכני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טכני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טכני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130</TotalTime>
  <Words>8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Franklin Gothic Book</vt:lpstr>
      <vt:lpstr>Levenim MT</vt:lpstr>
      <vt:lpstr>Wingdings 2</vt:lpstr>
      <vt:lpstr>טכני</vt:lpstr>
      <vt:lpstr>WILL HE BE MY KNIGHT?    Understanding &amp; pronouncing   kn &amp; wr    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 HE BE MY KNIGHT?  (kn/wr)   Into my room comes the knight  In he comes - not knocking, Here he comes - just knob wrecking!   Into my room comes the knight, In he comes –carrying a knife and a wrench, Here he comes –what a wretch!   Into my room comes the knight, In he comes - wrapped with delight, In he comes - kneeling with all his might!   But I say - he is not alright! I say - he will not be my knight! I say - the knot will not be tied tonight!</dc:title>
  <dc:creator>ohro</dc:creator>
  <cp:lastModifiedBy>Deborah Morse</cp:lastModifiedBy>
  <cp:revision>21</cp:revision>
  <dcterms:created xsi:type="dcterms:W3CDTF">2014-05-05T14:55:45Z</dcterms:created>
  <dcterms:modified xsi:type="dcterms:W3CDTF">2014-05-05T17:47:52Z</dcterms:modified>
</cp:coreProperties>
</file>