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9CC-3DFE-1E40-B8F6-A1FE1979807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252-F1A3-314B-8493-D3D5D9D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9CC-3DFE-1E40-B8F6-A1FE1979807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252-F1A3-314B-8493-D3D5D9D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9CC-3DFE-1E40-B8F6-A1FE1979807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252-F1A3-314B-8493-D3D5D9D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0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9CC-3DFE-1E40-B8F6-A1FE1979807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252-F1A3-314B-8493-D3D5D9D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9CC-3DFE-1E40-B8F6-A1FE1979807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252-F1A3-314B-8493-D3D5D9D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9CC-3DFE-1E40-B8F6-A1FE1979807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252-F1A3-314B-8493-D3D5D9D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9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9CC-3DFE-1E40-B8F6-A1FE1979807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252-F1A3-314B-8493-D3D5D9D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8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9CC-3DFE-1E40-B8F6-A1FE1979807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252-F1A3-314B-8493-D3D5D9D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3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9CC-3DFE-1E40-B8F6-A1FE1979807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252-F1A3-314B-8493-D3D5D9D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7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9CC-3DFE-1E40-B8F6-A1FE1979807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252-F1A3-314B-8493-D3D5D9D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0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9CC-3DFE-1E40-B8F6-A1FE1979807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8252-F1A3-314B-8493-D3D5D9D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99CC-3DFE-1E40-B8F6-A1FE1979807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58252-F1A3-314B-8493-D3D5D9D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8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97726"/>
            <a:ext cx="5853027" cy="1269612"/>
          </a:xfrm>
        </p:spPr>
        <p:txBody>
          <a:bodyPr>
            <a:normAutofit/>
          </a:bodyPr>
          <a:lstStyle/>
          <a:p>
            <a:r>
              <a:rPr lang="en-US" sz="3600" b="1" dirty="0"/>
              <a:t>The </a:t>
            </a:r>
            <a:r>
              <a:rPr lang="en-US" sz="3600" b="1" dirty="0" smtClean="0"/>
              <a:t>Little Elephant </a:t>
            </a:r>
            <a:r>
              <a:rPr lang="en-US" sz="3600" b="1" dirty="0"/>
              <a:t>a</a:t>
            </a:r>
            <a:r>
              <a:rPr lang="en-US" sz="3600" b="1" dirty="0" smtClean="0"/>
              <a:t>nd The </a:t>
            </a:r>
            <a:r>
              <a:rPr lang="en-US" sz="3600" b="1" dirty="0"/>
              <a:t>S</a:t>
            </a:r>
            <a:r>
              <a:rPr lang="en-US" sz="3600" b="1" dirty="0" smtClean="0"/>
              <a:t>pider </a:t>
            </a:r>
            <a:r>
              <a:rPr lang="en-US" sz="3600" b="1" dirty="0"/>
              <a:t>W</a:t>
            </a:r>
            <a:r>
              <a:rPr lang="en-US" sz="3600" b="1" dirty="0" smtClean="0"/>
              <a:t>eb </a:t>
            </a:r>
            <a:r>
              <a:rPr lang="en-US" sz="3600" b="1" dirty="0"/>
              <a:t>T</a:t>
            </a:r>
            <a:r>
              <a:rPr lang="en-US" sz="3600" b="1" dirty="0" smtClean="0"/>
              <a:t>hread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By Sara </a:t>
            </a:r>
            <a:r>
              <a:rPr lang="en-US" sz="2400" dirty="0" err="1" smtClean="0"/>
              <a:t>Celiberti</a:t>
            </a:r>
            <a:endParaRPr lang="en-US" sz="2400" dirty="0"/>
          </a:p>
        </p:txBody>
      </p:sp>
      <p:pic>
        <p:nvPicPr>
          <p:cNvPr id="4" name="Picture 3" descr="MC900445566.WM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37" y="1150239"/>
            <a:ext cx="4087575" cy="260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C900411037.WM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600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635028"/>
            <a:ext cx="3008313" cy="5491135"/>
          </a:xfrm>
        </p:spPr>
        <p:txBody>
          <a:bodyPr/>
          <a:lstStyle/>
          <a:p>
            <a:r>
              <a:rPr lang="en-US" sz="2800" dirty="0"/>
              <a:t>One little elephant was swinging on a spider </a:t>
            </a:r>
            <a:r>
              <a:rPr lang="en-US" sz="2800" dirty="0" smtClean="0"/>
              <a:t>web thread…</a:t>
            </a:r>
          </a:p>
          <a:p>
            <a:endParaRPr lang="en-US" sz="2800" dirty="0"/>
          </a:p>
          <a:p>
            <a:r>
              <a:rPr lang="en-US" sz="2800" dirty="0"/>
              <a:t>She loved the game!</a:t>
            </a:r>
          </a:p>
          <a:p>
            <a:endParaRPr lang="en-US" sz="2800" dirty="0" smtClean="0"/>
          </a:p>
          <a:p>
            <a:r>
              <a:rPr lang="en-US" sz="2800" dirty="0" smtClean="0"/>
              <a:t>She </a:t>
            </a:r>
            <a:r>
              <a:rPr lang="en-US" sz="2800" dirty="0"/>
              <a:t>went and called another little elephant…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P9004393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r="2172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/>
          <a:lstStyle/>
          <a:p>
            <a:r>
              <a:rPr lang="en-US" sz="2800" dirty="0"/>
              <a:t>Two little elephants were swinging on a </a:t>
            </a:r>
            <a:r>
              <a:rPr lang="en-US" sz="2800" dirty="0" smtClean="0"/>
              <a:t>spider web thread…</a:t>
            </a:r>
          </a:p>
          <a:p>
            <a:endParaRPr lang="en-US" sz="2800" dirty="0"/>
          </a:p>
          <a:p>
            <a:r>
              <a:rPr lang="en-US" sz="2800" dirty="0"/>
              <a:t>They loved the game!</a:t>
            </a:r>
          </a:p>
          <a:p>
            <a:endParaRPr lang="en-US" sz="2800" dirty="0" smtClean="0"/>
          </a:p>
          <a:p>
            <a:r>
              <a:rPr lang="en-US" sz="2800" dirty="0" smtClean="0"/>
              <a:t>They </a:t>
            </a:r>
            <a:r>
              <a:rPr lang="en-US" sz="2800" dirty="0"/>
              <a:t>went and called another little elephant…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C900215227.WM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" b="160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/>
          <a:lstStyle/>
          <a:p>
            <a:r>
              <a:rPr lang="en-US" sz="2800" dirty="0"/>
              <a:t>Three little elephants were swinging on a </a:t>
            </a:r>
            <a:r>
              <a:rPr lang="en-US" sz="2800" dirty="0" smtClean="0"/>
              <a:t>spider web thread…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They </a:t>
            </a:r>
            <a:r>
              <a:rPr lang="en-US" sz="2800" dirty="0"/>
              <a:t>loved the game</a:t>
            </a:r>
            <a:r>
              <a:rPr lang="en-US" sz="2800" dirty="0" smtClean="0"/>
              <a:t>!</a:t>
            </a:r>
          </a:p>
          <a:p>
            <a:endParaRPr lang="en-US" sz="2800" dirty="0"/>
          </a:p>
          <a:p>
            <a:r>
              <a:rPr lang="en-US" sz="2800" dirty="0"/>
              <a:t>They went and called another little elephant…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P90044245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3" b="1108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Four little elephants were swinging on a spider </a:t>
            </a:r>
            <a:r>
              <a:rPr lang="en-US" sz="2800" dirty="0" smtClean="0"/>
              <a:t>web thread…</a:t>
            </a:r>
          </a:p>
          <a:p>
            <a:endParaRPr lang="en-US" sz="2800" dirty="0"/>
          </a:p>
          <a:p>
            <a:r>
              <a:rPr lang="en-US" sz="2800" dirty="0"/>
              <a:t>One of them got bored of it…</a:t>
            </a:r>
          </a:p>
          <a:p>
            <a:endParaRPr lang="en-US" sz="2800" dirty="0" smtClean="0"/>
          </a:p>
          <a:p>
            <a:r>
              <a:rPr lang="en-US" sz="2800" dirty="0" smtClean="0"/>
              <a:t>He </a:t>
            </a:r>
            <a:r>
              <a:rPr lang="en-US" sz="2800" dirty="0"/>
              <a:t>left, and then there were only three little elephants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2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C900139511.WM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64" b="-2016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Three little elephants were swinging on a spider </a:t>
            </a:r>
            <a:r>
              <a:rPr lang="en-US" sz="2800" dirty="0" smtClean="0"/>
              <a:t>web thread…</a:t>
            </a:r>
          </a:p>
          <a:p>
            <a:endParaRPr lang="en-US" sz="2800" dirty="0"/>
          </a:p>
          <a:p>
            <a:r>
              <a:rPr lang="en-US" sz="2800" dirty="0"/>
              <a:t>One of them got bored of it</a:t>
            </a:r>
            <a:r>
              <a:rPr lang="en-US" sz="2800" dirty="0" smtClean="0"/>
              <a:t>…</a:t>
            </a:r>
          </a:p>
          <a:p>
            <a:endParaRPr lang="en-US" sz="2800" dirty="0"/>
          </a:p>
          <a:p>
            <a:r>
              <a:rPr lang="en-US" sz="2800" dirty="0"/>
              <a:t>She left, and then there were only two little elephants…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73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P90031378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r="2052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58800" y="273050"/>
            <a:ext cx="2906713" cy="5853113"/>
          </a:xfrm>
        </p:spPr>
        <p:txBody>
          <a:bodyPr>
            <a:normAutofit/>
          </a:bodyPr>
          <a:lstStyle/>
          <a:p>
            <a:r>
              <a:rPr lang="en-US" sz="2800" dirty="0"/>
              <a:t>Two little elephants were swinging on a spider </a:t>
            </a:r>
            <a:r>
              <a:rPr lang="en-US" sz="2800" dirty="0" smtClean="0"/>
              <a:t>web thread</a:t>
            </a:r>
          </a:p>
          <a:p>
            <a:endParaRPr lang="en-US" sz="2800" dirty="0"/>
          </a:p>
          <a:p>
            <a:r>
              <a:rPr lang="en-US" sz="2800" dirty="0"/>
              <a:t>One of them got bored of it…</a:t>
            </a:r>
          </a:p>
          <a:p>
            <a:endParaRPr lang="en-US" sz="2800" dirty="0" smtClean="0"/>
          </a:p>
          <a:p>
            <a:r>
              <a:rPr lang="en-US" sz="2800" dirty="0" smtClean="0"/>
              <a:t>He </a:t>
            </a:r>
            <a:r>
              <a:rPr lang="en-US" sz="2800" dirty="0"/>
              <a:t>left, and then there was only one little elephant…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2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MP90042774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 b="11981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One little elephant was swinging on a spider </a:t>
            </a:r>
            <a:r>
              <a:rPr lang="en-US" sz="2800" dirty="0" smtClean="0"/>
              <a:t>web thread…</a:t>
            </a:r>
          </a:p>
          <a:p>
            <a:endParaRPr lang="en-US" sz="2800" dirty="0"/>
          </a:p>
          <a:p>
            <a:r>
              <a:rPr lang="en-US" sz="2800" dirty="0"/>
              <a:t>The thread broke and she fell down!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game was over… the little elephant ran home to her mummy elephant.</a:t>
            </a:r>
          </a:p>
        </p:txBody>
      </p:sp>
    </p:spTree>
    <p:extLst>
      <p:ext uri="{BB962C8B-B14F-4D97-AF65-F5344CB8AC3E}">
        <p14:creationId xmlns:p14="http://schemas.microsoft.com/office/powerpoint/2010/main" val="34346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209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The Little Elephant and The Spider Web Thread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Little Elephant and The Spider Web Thread</dc:title>
  <dc:creator>eli</dc:creator>
  <cp:lastModifiedBy>Deborah Morse</cp:lastModifiedBy>
  <cp:revision>3</cp:revision>
  <dcterms:created xsi:type="dcterms:W3CDTF">2014-05-05T11:31:44Z</dcterms:created>
  <dcterms:modified xsi:type="dcterms:W3CDTF">2014-05-07T03:33:22Z</dcterms:modified>
</cp:coreProperties>
</file>