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51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58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046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5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7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2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87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47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09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77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5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3D502-C72C-4FE5-906E-A3769316FD5A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EE768-41F9-4449-A14D-A1010952A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3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19215"/>
            <a:ext cx="7772400" cy="1470025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knight knows</a:t>
            </a:r>
            <a:b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64523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2" y="3152725"/>
            <a:ext cx="6851104" cy="3705275"/>
          </a:xfrm>
          <a:gradFill flip="none" rotWithShape="1">
            <a:gsLst>
              <a:gs pos="0">
                <a:srgbClr val="CBCBCB"/>
              </a:gs>
              <a:gs pos="13000">
                <a:srgbClr val="5F5F5F"/>
              </a:gs>
              <a:gs pos="21001">
                <a:srgbClr val="5F5F5F"/>
              </a:gs>
              <a:gs pos="63000">
                <a:srgbClr val="FFFFFF"/>
              </a:gs>
              <a:gs pos="66000">
                <a:srgbClr val="B2B2B2"/>
              </a:gs>
              <a:gs pos="46000">
                <a:srgbClr val="292929"/>
              </a:gs>
              <a:gs pos="84000">
                <a:srgbClr val="777777"/>
              </a:gs>
              <a:gs pos="100000">
                <a:srgbClr val="EAEAEA"/>
              </a:gs>
            </a:gsLst>
            <a:lin ang="2700000" scaled="0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knight knows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sneezes, he is wrong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falls on his knees, he breaks the floor</a:t>
            </a:r>
          </a:p>
          <a:p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31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292" y="3152725"/>
            <a:ext cx="6851104" cy="3705275"/>
          </a:xfrm>
          <a:prstGeom prst="rect">
            <a:avLst/>
          </a:prstGeom>
          <a:gradFill flip="none" rotWithShape="1">
            <a:gsLst>
              <a:gs pos="0">
                <a:srgbClr val="CBCBCB"/>
              </a:gs>
              <a:gs pos="13000">
                <a:srgbClr val="5F5F5F"/>
              </a:gs>
              <a:gs pos="21001">
                <a:srgbClr val="5F5F5F"/>
              </a:gs>
              <a:gs pos="63000">
                <a:srgbClr val="FFFFFF"/>
              </a:gs>
              <a:gs pos="66000">
                <a:srgbClr val="B2B2B2"/>
              </a:gs>
              <a:gs pos="46000">
                <a:srgbClr val="292929"/>
              </a:gs>
              <a:gs pos="84000">
                <a:srgbClr val="777777"/>
              </a:gs>
              <a:gs pos="100000">
                <a:srgbClr val="EAEAEA"/>
              </a:gs>
            </a:gsLst>
            <a:lin ang="2700000" scaled="0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knight knows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willing to fight 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when he wrestles, </a:t>
            </a: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takes a big fall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2335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292" y="3152725"/>
            <a:ext cx="6851104" cy="3705275"/>
          </a:xfrm>
          <a:prstGeom prst="rect">
            <a:avLst/>
          </a:prstGeom>
          <a:gradFill flip="none" rotWithShape="1">
            <a:gsLst>
              <a:gs pos="0">
                <a:srgbClr val="CBCBCB"/>
              </a:gs>
              <a:gs pos="13000">
                <a:srgbClr val="5F5F5F"/>
              </a:gs>
              <a:gs pos="21001">
                <a:srgbClr val="5F5F5F"/>
              </a:gs>
              <a:gs pos="63000">
                <a:srgbClr val="FFFFFF"/>
              </a:gs>
              <a:gs pos="66000">
                <a:srgbClr val="B2B2B2"/>
              </a:gs>
              <a:gs pos="46000">
                <a:srgbClr val="292929"/>
              </a:gs>
              <a:gs pos="84000">
                <a:srgbClr val="777777"/>
              </a:gs>
              <a:gs pos="100000">
                <a:srgbClr val="EAEAEA"/>
              </a:gs>
            </a:gsLst>
            <a:lin ang="2700000" scaled="0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knight knows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bright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his sight is not right</a:t>
            </a:r>
          </a:p>
          <a:p>
            <a:pPr marL="0" indent="0">
              <a:buNone/>
            </a:pP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589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5292" y="3152725"/>
            <a:ext cx="6851104" cy="3705275"/>
          </a:xfrm>
          <a:prstGeom prst="rect">
            <a:avLst/>
          </a:prstGeom>
          <a:gradFill flip="none" rotWithShape="1">
            <a:gsLst>
              <a:gs pos="0">
                <a:srgbClr val="CBCBCB"/>
              </a:gs>
              <a:gs pos="13000">
                <a:srgbClr val="5F5F5F"/>
              </a:gs>
              <a:gs pos="21001">
                <a:srgbClr val="5F5F5F"/>
              </a:gs>
              <a:gs pos="63000">
                <a:srgbClr val="FFFFFF"/>
              </a:gs>
              <a:gs pos="66000">
                <a:srgbClr val="B2B2B2"/>
              </a:gs>
              <a:gs pos="46000">
                <a:srgbClr val="292929"/>
              </a:gs>
              <a:gs pos="84000">
                <a:srgbClr val="777777"/>
              </a:gs>
              <a:gs pos="100000">
                <a:srgbClr val="EAEAEA"/>
              </a:gs>
            </a:gsLst>
            <a:lin ang="2700000" scaled="0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knight knows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it is night, </a:t>
            </a: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lays down in bed and snores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6106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292" y="3152725"/>
            <a:ext cx="6851104" cy="3705275"/>
          </a:xfrm>
          <a:prstGeom prst="rect">
            <a:avLst/>
          </a:prstGeom>
          <a:gradFill flip="none" rotWithShape="1">
            <a:gsLst>
              <a:gs pos="0">
                <a:srgbClr val="CBCBCB"/>
              </a:gs>
              <a:gs pos="13000">
                <a:srgbClr val="5F5F5F"/>
              </a:gs>
              <a:gs pos="21001">
                <a:srgbClr val="5F5F5F"/>
              </a:gs>
              <a:gs pos="63000">
                <a:srgbClr val="FFFFFF"/>
              </a:gs>
              <a:gs pos="66000">
                <a:srgbClr val="B2B2B2"/>
              </a:gs>
              <a:gs pos="46000">
                <a:srgbClr val="292929"/>
              </a:gs>
              <a:gs pos="84000">
                <a:srgbClr val="777777"/>
              </a:gs>
              <a:gs pos="100000">
                <a:srgbClr val="EAEAEA"/>
              </a:gs>
            </a:gsLst>
            <a:lin ang="2700000" scaled="0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sun is high in the sky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sits in bed and writes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he knows </a:t>
            </a: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might loss his mind 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4608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Rationale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Igh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combination of letters that make a certain sound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Rhythm –easy to remember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and /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/- letter combinations where you do not pronounce the first letter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Chunks of words 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12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126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The knight knows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Rationale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Ofra</dc:creator>
  <cp:lastModifiedBy>Deborah Morse</cp:lastModifiedBy>
  <cp:revision>10</cp:revision>
  <dcterms:created xsi:type="dcterms:W3CDTF">2014-04-30T18:21:19Z</dcterms:created>
  <dcterms:modified xsi:type="dcterms:W3CDTF">2014-05-04T13:48:56Z</dcterms:modified>
</cp:coreProperties>
</file>