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13D751C-FCF0-4DA8-AE8A-6FE15FC3A87B}" type="datetimeFigureOut">
              <a:rPr lang="he-IL" smtClean="0"/>
              <a:t>כ"ח/ניסן/תשע"ד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E45A88A-9E39-43E7-A0D7-6829F6B516D1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5410200"/>
            <a:ext cx="6400800" cy="121920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Written by </a:t>
            </a:r>
            <a:r>
              <a:rPr lang="en-US" sz="3600" dirty="0" err="1" smtClean="0">
                <a:solidFill>
                  <a:schemeClr val="tx1"/>
                </a:solidFill>
              </a:rPr>
              <a:t>Buyskikh</a:t>
            </a:r>
            <a:r>
              <a:rPr lang="en-US" sz="3600" dirty="0" smtClean="0">
                <a:solidFill>
                  <a:schemeClr val="tx1"/>
                </a:solidFill>
              </a:rPr>
              <a:t> Tania</a:t>
            </a:r>
          </a:p>
          <a:p>
            <a:endParaRPr lang="en-US" dirty="0" smtClean="0"/>
          </a:p>
          <a:p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3505199"/>
          </a:xfrm>
        </p:spPr>
        <p:txBody>
          <a:bodyPr>
            <a:normAutofit/>
          </a:bodyPr>
          <a:lstStyle/>
          <a:p>
            <a:pPr rtl="0"/>
            <a:r>
              <a:rPr lang="en-US" sz="8000" dirty="0" smtClean="0">
                <a:solidFill>
                  <a:srgbClr val="00B0F0"/>
                </a:solidFill>
              </a:rPr>
              <a:t>The Little </a:t>
            </a:r>
            <a:r>
              <a:rPr lang="en-US" sz="8000" dirty="0">
                <a:solidFill>
                  <a:srgbClr val="00B0F0"/>
                </a:solidFill>
              </a:rPr>
              <a:t>G</a:t>
            </a:r>
            <a:r>
              <a:rPr lang="en-US" sz="8000" dirty="0" smtClean="0">
                <a:solidFill>
                  <a:srgbClr val="00B0F0"/>
                </a:solidFill>
              </a:rPr>
              <a:t>host</a:t>
            </a:r>
            <a:endParaRPr lang="he-IL" sz="8000" dirty="0">
              <a:solidFill>
                <a:srgbClr val="00B0F0"/>
              </a:solidFill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133600"/>
            <a:ext cx="3886199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832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3289" y="4724400"/>
            <a:ext cx="6512511" cy="1828800"/>
          </a:xfrm>
        </p:spPr>
        <p:txBody>
          <a:bodyPr/>
          <a:lstStyle/>
          <a:p>
            <a:pPr algn="l" rtl="0"/>
            <a:r>
              <a:rPr lang="en-US" sz="2000" dirty="0" smtClean="0"/>
              <a:t>The father ghost said </a:t>
            </a:r>
            <a:br>
              <a:rPr lang="en-US" sz="2000" dirty="0" smtClean="0"/>
            </a:br>
            <a:r>
              <a:rPr lang="en-US" sz="2000" dirty="0" smtClean="0"/>
              <a:t>To his little son Egghead</a:t>
            </a:r>
            <a:br>
              <a:rPr lang="en-US" sz="2000" dirty="0" smtClean="0"/>
            </a:br>
            <a:r>
              <a:rPr lang="en-US" sz="2000" dirty="0" smtClean="0"/>
              <a:t>“My little ghost, you know,</a:t>
            </a:r>
            <a:br>
              <a:rPr lang="en-US" sz="2000" dirty="0" smtClean="0"/>
            </a:br>
            <a:r>
              <a:rPr lang="en-US" sz="2000" dirty="0" smtClean="0"/>
              <a:t>The winter is fine below</a:t>
            </a:r>
            <a:br>
              <a:rPr lang="en-US" sz="2000" dirty="0" smtClean="0"/>
            </a:br>
            <a:r>
              <a:rPr lang="en-US" sz="2000" dirty="0" smtClean="0"/>
              <a:t>Please, go to play in the snow!”</a:t>
            </a:r>
            <a:br>
              <a:rPr lang="en-US" sz="2000" dirty="0" smtClean="0"/>
            </a:br>
            <a:r>
              <a:rPr lang="en-US" sz="2000" dirty="0" smtClean="0"/>
              <a:t> </a:t>
            </a:r>
            <a:br>
              <a:rPr lang="en-US" sz="2000" dirty="0" smtClean="0"/>
            </a:br>
            <a:endParaRPr lang="he-IL" sz="20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724399"/>
          </a:xfrm>
        </p:spPr>
      </p:pic>
    </p:spTree>
    <p:extLst>
      <p:ext uri="{BB962C8B-B14F-4D97-AF65-F5344CB8AC3E}">
        <p14:creationId xmlns:p14="http://schemas.microsoft.com/office/powerpoint/2010/main" val="319572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3289" y="4724400"/>
            <a:ext cx="6512511" cy="1981200"/>
          </a:xfrm>
        </p:spPr>
        <p:txBody>
          <a:bodyPr/>
          <a:lstStyle/>
          <a:p>
            <a:pPr algn="l" rtl="0"/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“ But, father, how can I go?</a:t>
            </a:r>
            <a:br>
              <a:rPr lang="en-US" sz="2000" dirty="0" smtClean="0"/>
            </a:br>
            <a:r>
              <a:rPr lang="en-US" sz="2000" dirty="0" smtClean="0"/>
              <a:t>The winds on me will blow!”</a:t>
            </a:r>
            <a:endParaRPr lang="he-IL" sz="2000" dirty="0"/>
          </a:p>
        </p:txBody>
      </p:sp>
      <p:pic>
        <p:nvPicPr>
          <p:cNvPr id="6" name="מציין מיקום תוכן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571999"/>
          </a:xfrm>
        </p:spPr>
      </p:pic>
    </p:spTree>
    <p:extLst>
      <p:ext uri="{BB962C8B-B14F-4D97-AF65-F5344CB8AC3E}">
        <p14:creationId xmlns:p14="http://schemas.microsoft.com/office/powerpoint/2010/main" val="1749369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3289" y="4800600"/>
            <a:ext cx="6512511" cy="1600200"/>
          </a:xfrm>
        </p:spPr>
        <p:txBody>
          <a:bodyPr/>
          <a:lstStyle/>
          <a:p>
            <a:pPr algn="l" rtl="0"/>
            <a:r>
              <a:rPr lang="en-US" sz="2000" dirty="0" smtClean="0"/>
              <a:t>The mother ghost said </a:t>
            </a:r>
            <a:br>
              <a:rPr lang="en-US" sz="2000" dirty="0" smtClean="0"/>
            </a:br>
            <a:r>
              <a:rPr lang="en-US" sz="2000" dirty="0" smtClean="0"/>
              <a:t>To her little son Egghead</a:t>
            </a:r>
            <a:br>
              <a:rPr lang="en-US" sz="2000" dirty="0" smtClean="0"/>
            </a:br>
            <a:r>
              <a:rPr lang="en-US" sz="2000" dirty="0" smtClean="0"/>
              <a:t>“ My little ghost, you know,</a:t>
            </a:r>
            <a:br>
              <a:rPr lang="en-US" sz="2000" dirty="0" smtClean="0"/>
            </a:br>
            <a:r>
              <a:rPr lang="en-US" sz="2000" dirty="0" smtClean="0"/>
              <a:t>The weather is not bad below</a:t>
            </a:r>
            <a:br>
              <a:rPr lang="en-US" sz="2000" dirty="0" smtClean="0"/>
            </a:br>
            <a:r>
              <a:rPr lang="en-US" sz="2000" dirty="0" smtClean="0"/>
              <a:t>Please, go to play in the snow!”</a:t>
            </a:r>
            <a:endParaRPr lang="he-IL" sz="2000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724400"/>
          </a:xfrm>
        </p:spPr>
      </p:pic>
    </p:spTree>
    <p:extLst>
      <p:ext uri="{BB962C8B-B14F-4D97-AF65-F5344CB8AC3E}">
        <p14:creationId xmlns:p14="http://schemas.microsoft.com/office/powerpoint/2010/main" val="1044043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“But, mother, how can I go?</a:t>
            </a:r>
            <a:br>
              <a:rPr lang="en-US" sz="2000" dirty="0" smtClean="0"/>
            </a:br>
            <a:r>
              <a:rPr lang="en-US" sz="2000" dirty="0" smtClean="0"/>
              <a:t>The winds on me  will blow!”</a:t>
            </a:r>
            <a:endParaRPr lang="he-IL" sz="2000" dirty="0"/>
          </a:p>
        </p:txBody>
      </p:sp>
      <p:pic>
        <p:nvPicPr>
          <p:cNvPr id="12" name="מציין מיקום תוכן 11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343400"/>
          </a:xfrm>
        </p:spPr>
      </p:pic>
    </p:spTree>
    <p:extLst>
      <p:ext uri="{BB962C8B-B14F-4D97-AF65-F5344CB8AC3E}">
        <p14:creationId xmlns:p14="http://schemas.microsoft.com/office/powerpoint/2010/main" val="4067026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2181032"/>
          </a:xfrm>
        </p:spPr>
        <p:txBody>
          <a:bodyPr/>
          <a:lstStyle/>
          <a:p>
            <a:pPr algn="l" rtl="0"/>
            <a:r>
              <a:rPr lang="en-US" sz="2000" dirty="0" smtClean="0"/>
              <a:t>Then, grandmother ghost said</a:t>
            </a:r>
            <a:br>
              <a:rPr lang="en-US" sz="2000" dirty="0" smtClean="0"/>
            </a:br>
            <a:r>
              <a:rPr lang="en-US" sz="2000" dirty="0" smtClean="0"/>
              <a:t>To the family of little Egghead</a:t>
            </a:r>
            <a:br>
              <a:rPr lang="en-US" sz="2000" dirty="0" smtClean="0"/>
            </a:br>
            <a:r>
              <a:rPr lang="en-US" sz="2000" dirty="0" smtClean="0"/>
              <a:t>“ My dear ghosts, you know,</a:t>
            </a:r>
            <a:br>
              <a:rPr lang="en-US" sz="2000" dirty="0" smtClean="0"/>
            </a:br>
            <a:r>
              <a:rPr lang="en-US" sz="2000" dirty="0" smtClean="0"/>
              <a:t>Leave an Egghead alone</a:t>
            </a:r>
            <a:br>
              <a:rPr lang="en-US" sz="2000" dirty="0" smtClean="0"/>
            </a:br>
            <a:r>
              <a:rPr lang="en-US" sz="2000" dirty="0" smtClean="0"/>
              <a:t>And let him stay at home!”</a:t>
            </a:r>
            <a:br>
              <a:rPr lang="en-US" sz="2000" dirty="0" smtClean="0"/>
            </a:br>
            <a:endParaRPr lang="he-IL" sz="2000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267199"/>
          </a:xfrm>
        </p:spPr>
      </p:pic>
    </p:spTree>
    <p:extLst>
      <p:ext uri="{BB962C8B-B14F-4D97-AF65-F5344CB8AC3E}">
        <p14:creationId xmlns:p14="http://schemas.microsoft.com/office/powerpoint/2010/main" val="2297156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876232"/>
          </a:xfrm>
        </p:spPr>
        <p:txBody>
          <a:bodyPr/>
          <a:lstStyle/>
          <a:p>
            <a:pPr algn="l" rtl="0"/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So, they went to play </a:t>
            </a:r>
            <a:br>
              <a:rPr lang="en-US" sz="2000" dirty="0" smtClean="0"/>
            </a:br>
            <a:r>
              <a:rPr lang="en-US" sz="2000" dirty="0" smtClean="0"/>
              <a:t>Together in the snow</a:t>
            </a:r>
            <a:br>
              <a:rPr lang="en-US" sz="2000" dirty="0" smtClean="0"/>
            </a:br>
            <a:endParaRPr lang="he-IL" sz="2000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343399"/>
          </a:xfrm>
        </p:spPr>
      </p:pic>
    </p:spTree>
    <p:extLst>
      <p:ext uri="{BB962C8B-B14F-4D97-AF65-F5344CB8AC3E}">
        <p14:creationId xmlns:p14="http://schemas.microsoft.com/office/powerpoint/2010/main" val="1112100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800032"/>
          </a:xfrm>
        </p:spPr>
        <p:txBody>
          <a:bodyPr/>
          <a:lstStyle/>
          <a:p>
            <a:pPr algn="l" rtl="0"/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But little ghost stayed at home</a:t>
            </a:r>
            <a:br>
              <a:rPr lang="en-US" sz="2000" dirty="0" smtClean="0"/>
            </a:br>
            <a:r>
              <a:rPr lang="en-US" sz="2000" dirty="0" smtClean="0"/>
              <a:t>And he felt so alone!!!!!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he-IL" sz="2000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4267200"/>
          </a:xfrm>
        </p:spPr>
      </p:pic>
    </p:spTree>
    <p:extLst>
      <p:ext uri="{BB962C8B-B14F-4D97-AF65-F5344CB8AC3E}">
        <p14:creationId xmlns:p14="http://schemas.microsoft.com/office/powerpoint/2010/main" val="835649155"/>
      </p:ext>
    </p:extLst>
  </p:cSld>
  <p:clrMapOvr>
    <a:masterClrMapping/>
  </p:clrMapOvr>
</p:sld>
</file>

<file path=ppt/theme/theme1.xml><?xml version="1.0" encoding="utf-8"?>
<a:theme xmlns:a="http://schemas.openxmlformats.org/drawingml/2006/main" name="זרם מדחף">
  <a:themeElements>
    <a:clrScheme name="זרם מדחף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זרם מדחף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רם מדחף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86</TotalTime>
  <Words>20</Words>
  <Application>Microsoft Office PowerPoint</Application>
  <PresentationFormat>‫הצגה על המסך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9" baseType="lpstr">
      <vt:lpstr>זרם מדחף</vt:lpstr>
      <vt:lpstr>The Little Ghost</vt:lpstr>
      <vt:lpstr>The father ghost said  To his little son Egghead “My little ghost, you know, The winter is fine below Please, go to play in the snow!”   </vt:lpstr>
      <vt:lpstr>  “ But, father, how can I go? The winds on me will blow!”</vt:lpstr>
      <vt:lpstr>The mother ghost said  To her little son Egghead “ My little ghost, you know, The weather is not bad below Please, go to play in the snow!”</vt:lpstr>
      <vt:lpstr> “But, mother, how can I go? The winds on me  will blow!”</vt:lpstr>
      <vt:lpstr>Then, grandmother ghost said To the family of little Egghead “ My dear ghosts, you know, Leave an Egghead alone And let him stay at home!” </vt:lpstr>
      <vt:lpstr>  So, they went to play  Together in the snow </vt:lpstr>
      <vt:lpstr> But little ghost stayed at home And he felt so alone!!!!!  </vt:lpstr>
    </vt:vector>
  </TitlesOfParts>
  <Company>gordon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little ghost</dc:title>
  <dc:creator>danny shahinian</dc:creator>
  <cp:lastModifiedBy>426-04 426-04</cp:lastModifiedBy>
  <cp:revision>8</cp:revision>
  <dcterms:created xsi:type="dcterms:W3CDTF">2014-03-03T10:50:48Z</dcterms:created>
  <dcterms:modified xsi:type="dcterms:W3CDTF">2014-04-28T16:30:14Z</dcterms:modified>
</cp:coreProperties>
</file>