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8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015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576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099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305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669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9791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764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081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086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29802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C089F-FE10-4F11-8903-388EFB06646F}" type="datetimeFigureOut">
              <a:rPr lang="he-IL" smtClean="0"/>
              <a:t>ד'/אייר/תשע"ד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D7190-E1BF-48C1-A007-96A02226D46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285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 once saw a monster 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213563"/>
            <a:ext cx="3600400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03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257800"/>
          </a:xfrm>
        </p:spPr>
        <p:txBody>
          <a:bodyPr>
            <a:normAutofit fontScale="92500"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told her that's the monster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So she turned off the lights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And there from the shadows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The monster came out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53" y="25467"/>
            <a:ext cx="3785263" cy="455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92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once saw a monster standing in my room</a:t>
            </a:r>
          </a:p>
          <a:p>
            <a:pPr marL="0" indent="0" algn="ctr" rtl="0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87579"/>
            <a:ext cx="7441510" cy="441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407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It </a:t>
            </a:r>
            <a:r>
              <a:rPr lang="en-US" dirty="0">
                <a:solidFill>
                  <a:schemeClr val="bg1"/>
                </a:solidFill>
              </a:rPr>
              <a:t>was scary, big and hairy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I was scared and wanted it to leave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54405"/>
            <a:ext cx="3861395" cy="459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79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But </a:t>
            </a:r>
            <a:r>
              <a:rPr lang="en-US" dirty="0">
                <a:solidFill>
                  <a:schemeClr val="bg1"/>
                </a:solidFill>
              </a:rPr>
              <a:t>then he said he was lonely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And was looking for a friend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We played knights and kings, and rescued the princess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We didn't sleep all night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1" y="238948"/>
            <a:ext cx="3654562" cy="3838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1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once saw a monster under my bed</a:t>
            </a: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47056"/>
            <a:ext cx="5080570" cy="506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96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But </a:t>
            </a:r>
            <a:r>
              <a:rPr lang="en-US" dirty="0">
                <a:solidFill>
                  <a:schemeClr val="bg1"/>
                </a:solidFill>
              </a:rPr>
              <a:t>when my Dad turned on the light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It turned into my toy truck</a:t>
            </a: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60648"/>
            <a:ext cx="615260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59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told him that's the monster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But he said: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"Hush now son, it's nothing.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Good night, sleep tight"</a:t>
            </a:r>
          </a:p>
          <a:p>
            <a:pPr marL="0" indent="0" algn="ctr" rtl="0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44151"/>
            <a:ext cx="6192689" cy="412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0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once saw a monster hiding in my closet</a:t>
            </a:r>
          </a:p>
          <a:p>
            <a:pPr marL="0" indent="0" algn="ctr" rtl="0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332656"/>
            <a:ext cx="4927449" cy="499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68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But </a:t>
            </a:r>
            <a:r>
              <a:rPr lang="en-US" dirty="0">
                <a:solidFill>
                  <a:schemeClr val="bg1"/>
                </a:solidFill>
              </a:rPr>
              <a:t>when my Mom turned on the light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It turned into a hanger with clothes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8640"/>
            <a:ext cx="6084168" cy="456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75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told her that's the monster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But she said: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"Hush now son, it's nothing. 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Good night, sleep tight"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32656"/>
            <a:ext cx="5862228" cy="390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01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I </a:t>
            </a:r>
            <a:r>
              <a:rPr lang="en-US" dirty="0">
                <a:solidFill>
                  <a:schemeClr val="bg1"/>
                </a:solidFill>
              </a:rPr>
              <a:t>once saw a monster hiding in the shadows behind my door</a:t>
            </a:r>
          </a:p>
          <a:p>
            <a:pPr marL="0" indent="0" algn="ctr" rtl="0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990" y="260648"/>
            <a:ext cx="3456384" cy="460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12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 rtl="0">
              <a:buNone/>
            </a:pPr>
            <a:r>
              <a:rPr lang="en-US" dirty="0" smtClean="0">
                <a:solidFill>
                  <a:schemeClr val="bg1"/>
                </a:solidFill>
              </a:rPr>
              <a:t>But </a:t>
            </a:r>
            <a:r>
              <a:rPr lang="en-US" dirty="0">
                <a:solidFill>
                  <a:schemeClr val="bg1"/>
                </a:solidFill>
              </a:rPr>
              <a:t>when my sister turned on the light</a:t>
            </a:r>
          </a:p>
          <a:p>
            <a:pPr marL="0" indent="0" algn="ctr" rtl="0">
              <a:buNone/>
            </a:pPr>
            <a:r>
              <a:rPr lang="en-US" dirty="0">
                <a:solidFill>
                  <a:schemeClr val="bg1"/>
                </a:solidFill>
              </a:rPr>
              <a:t>It turned into my coat</a:t>
            </a:r>
          </a:p>
          <a:p>
            <a:pPr marL="0" indent="0" algn="ctr">
              <a:buNone/>
            </a:pPr>
            <a:endParaRPr lang="he-IL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260648"/>
            <a:ext cx="3649379" cy="4608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16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197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I once saw a monster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Deborah Morse</cp:lastModifiedBy>
  <cp:revision>9</cp:revision>
  <dcterms:created xsi:type="dcterms:W3CDTF">2014-03-10T11:00:46Z</dcterms:created>
  <dcterms:modified xsi:type="dcterms:W3CDTF">2014-05-04T13:45:18Z</dcterms:modified>
</cp:coreProperties>
</file>