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E2502F-A58F-450A-B8FB-43815EEC7953}" type="datetimeFigureOut">
              <a:rPr lang="en-US" smtClean="0"/>
              <a:pPr/>
              <a:t>5/4/2014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16842-1994-49C5-A9AC-5E5E991ABF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828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16842-1994-49C5-A9AC-5E5E991ABF2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16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A8941-9478-4620-9664-EFAA4E91D65F}" type="datetime1">
              <a:rPr lang="en-US" smtClean="0"/>
              <a:pPr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4B237-AD40-4428-9DB4-380A8E5D8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61D1-B2CC-4417-B1AA-34D22D4389CE}" type="datetime1">
              <a:rPr lang="en-US" smtClean="0"/>
              <a:pPr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4B237-AD40-4428-9DB4-380A8E5D8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86FE-D28F-4079-B680-6F6BF74D2A00}" type="datetime1">
              <a:rPr lang="en-US" smtClean="0"/>
              <a:pPr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4B237-AD40-4428-9DB4-380A8E5D8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B206-EDA1-4F8D-BAFB-F4AC212DEAEC}" type="datetime1">
              <a:rPr lang="en-US" smtClean="0"/>
              <a:pPr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4B237-AD40-4428-9DB4-380A8E5D8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1DC0-1539-4240-8473-AC7B0CE81DFE}" type="datetime1">
              <a:rPr lang="en-US" smtClean="0"/>
              <a:pPr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4B237-AD40-4428-9DB4-380A8E5D8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0D977-34F5-45BD-8717-35E454A89D2A}" type="datetime1">
              <a:rPr lang="en-US" smtClean="0"/>
              <a:pPr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4B237-AD40-4428-9DB4-380A8E5D8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3C89-2671-4E7E-B1BA-A7C8E0E498FC}" type="datetime1">
              <a:rPr lang="en-US" smtClean="0"/>
              <a:pPr/>
              <a:t>5/4/2014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4B237-AD40-4428-9DB4-380A8E5D8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ED604-B99F-400A-A0B5-22CEA6B969E1}" type="datetime1">
              <a:rPr lang="en-US" smtClean="0"/>
              <a:pPr/>
              <a:t>5/4/2014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4B237-AD40-4428-9DB4-380A8E5D8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DE34-DE56-4E6C-8D0B-6BED0E3D84DC}" type="datetime1">
              <a:rPr lang="en-US" smtClean="0"/>
              <a:pPr/>
              <a:t>5/4/2014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4B237-AD40-4428-9DB4-380A8E5D8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A8E6-8F08-442B-8F15-6A147A9117A7}" type="datetime1">
              <a:rPr lang="en-US" smtClean="0"/>
              <a:pPr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4B237-AD40-4428-9DB4-380A8E5D8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65FE-E47A-4C53-99F5-495F41FDCF68}" type="datetime1">
              <a:rPr lang="en-US" smtClean="0"/>
              <a:pPr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4B237-AD40-4428-9DB4-380A8E5D8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3E0BE-012A-4CE8-A834-024B30FA7C79}" type="datetime1">
              <a:rPr lang="en-US" smtClean="0"/>
              <a:pPr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4B237-AD40-4428-9DB4-380A8E5D8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Curlz MT" pitchFamily="82" charset="0"/>
              </a:rPr>
              <a:t>A Mighty Knight</a:t>
            </a:r>
            <a:endParaRPr lang="en-US" dirty="0">
              <a:latin typeface="Curlz MT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5857892"/>
            <a:ext cx="6400800" cy="64294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urlz MT" pitchFamily="82" charset="0"/>
              </a:rPr>
              <a:t>Kinga Przewloka</a:t>
            </a:r>
            <a:endParaRPr lang="en-US" dirty="0">
              <a:solidFill>
                <a:schemeClr val="tx1"/>
              </a:solidFill>
              <a:latin typeface="Curlz MT" pitchFamily="82" charset="0"/>
            </a:endParaRPr>
          </a:p>
        </p:txBody>
      </p:sp>
      <p:pic>
        <p:nvPicPr>
          <p:cNvPr id="1026" name="Picture 2" descr="C:\Documents and Settings\amit\Local Settings\Temporary Internet Files\Content.IE5\3X6UH1LN\MC9002812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1142984"/>
            <a:ext cx="3810029" cy="42686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256"/>
            <a:ext cx="8229600" cy="207170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Curlz MT" pitchFamily="82" charset="0"/>
              </a:rPr>
              <a:t>Once upon a time</a:t>
            </a:r>
            <a:br>
              <a:rPr lang="en-US" sz="3200" dirty="0" smtClean="0">
                <a:latin typeface="Curlz MT" pitchFamily="82" charset="0"/>
              </a:rPr>
            </a:br>
            <a:r>
              <a:rPr lang="en-US" sz="3200" dirty="0" smtClean="0">
                <a:latin typeface="Curlz MT" pitchFamily="82" charset="0"/>
              </a:rPr>
              <a:t>There lived a mighty knight.</a:t>
            </a:r>
            <a:br>
              <a:rPr lang="en-US" sz="3200" dirty="0" smtClean="0">
                <a:latin typeface="Curlz MT" pitchFamily="82" charset="0"/>
              </a:rPr>
            </a:br>
            <a:endParaRPr lang="en-US" sz="3200" dirty="0">
              <a:latin typeface="Curlz MT" pitchFamily="82" charset="0"/>
            </a:endParaRPr>
          </a:p>
        </p:txBody>
      </p:sp>
      <p:pic>
        <p:nvPicPr>
          <p:cNvPr id="2064" name="Picture 16" descr="C:\Documents and Settings\amit\Local Settings\Temporary Internet Files\Content.IE5\3X6UH1LN\MC900413094[1]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29124" y="571480"/>
            <a:ext cx="4181949" cy="4333538"/>
          </a:xfrm>
          <a:prstGeom prst="rect">
            <a:avLst/>
          </a:prstGeom>
          <a:noFill/>
        </p:spPr>
      </p:pic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tx1"/>
                </a:solidFill>
                <a:latin typeface="Curlz MT" pitchFamily="82" charset="0"/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43314"/>
            <a:ext cx="8229600" cy="24828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Curlz MT" pitchFamily="82" charset="0"/>
              </a:rPr>
              <a:t>One morning at exactly nine,</a:t>
            </a:r>
          </a:p>
          <a:p>
            <a:pPr>
              <a:buNone/>
            </a:pPr>
            <a:r>
              <a:rPr lang="en-US" dirty="0" smtClean="0">
                <a:latin typeface="Curlz MT" pitchFamily="82" charset="0"/>
              </a:rPr>
              <a:t>The day was sunny and bright,</a:t>
            </a:r>
          </a:p>
          <a:p>
            <a:pPr>
              <a:buNone/>
            </a:pPr>
            <a:r>
              <a:rPr lang="en-US" dirty="0" smtClean="0">
                <a:latin typeface="Curlz MT" pitchFamily="82" charset="0"/>
              </a:rPr>
              <a:t>He woke up feeling fine,</a:t>
            </a:r>
          </a:p>
          <a:p>
            <a:pPr>
              <a:buNone/>
            </a:pPr>
            <a:r>
              <a:rPr lang="en-US" dirty="0" smtClean="0">
                <a:latin typeface="Curlz MT" pitchFamily="82" charset="0"/>
              </a:rPr>
              <a:t>After having a good sleep at night.</a:t>
            </a:r>
          </a:p>
        </p:txBody>
      </p:sp>
      <p:pic>
        <p:nvPicPr>
          <p:cNvPr id="4098" name="Picture 2" descr="C:\Documents and Settings\amit\Local Settings\Temporary Internet Files\Content.IE5\3X6UH1LN\MC900056637[1].wmf"/>
          <p:cNvPicPr>
            <a:picLocks noChangeAspect="1" noChangeArrowheads="1"/>
          </p:cNvPicPr>
          <p:nvPr/>
        </p:nvPicPr>
        <p:blipFill>
          <a:blip r:embed="rId3"/>
          <a:srcRect t="1078"/>
          <a:stretch>
            <a:fillRect/>
          </a:stretch>
        </p:blipFill>
        <p:spPr bwMode="auto">
          <a:xfrm>
            <a:off x="5357818" y="1571612"/>
            <a:ext cx="3118235" cy="3698196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  <a:latin typeface="Curlz MT" pitchFamily="82" charset="0"/>
              </a:rPr>
              <a:t>2</a:t>
            </a:r>
            <a:endParaRPr lang="en-US" sz="2000" dirty="0">
              <a:solidFill>
                <a:schemeClr val="tx1"/>
              </a:solidFill>
              <a:latin typeface="Curlz MT" pitchFamily="82" charset="0"/>
            </a:endParaRPr>
          </a:p>
        </p:txBody>
      </p:sp>
      <p:pic>
        <p:nvPicPr>
          <p:cNvPr id="6" name="Picture 11" descr="C:\Documents and Settings\amit\Local Settings\Temporary Internet Files\Content.IE5\00GAUBHK\MC900412464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500042"/>
            <a:ext cx="2254581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29066"/>
            <a:ext cx="8229600" cy="2571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Curlz MT" pitchFamily="82" charset="0"/>
              </a:rPr>
              <a:t>He walked for a while,</a:t>
            </a:r>
          </a:p>
          <a:p>
            <a:pPr>
              <a:buNone/>
            </a:pPr>
            <a:r>
              <a:rPr lang="en-US" dirty="0" smtClean="0">
                <a:latin typeface="Curlz MT" pitchFamily="82" charset="0"/>
              </a:rPr>
              <a:t>With no one in sight.</a:t>
            </a:r>
          </a:p>
          <a:p>
            <a:pPr>
              <a:buNone/>
            </a:pPr>
            <a:r>
              <a:rPr lang="en-US" dirty="0" smtClean="0">
                <a:latin typeface="Curlz MT" pitchFamily="82" charset="0"/>
              </a:rPr>
              <a:t>On his lips was a smile,</a:t>
            </a:r>
          </a:p>
          <a:p>
            <a:pPr>
              <a:buNone/>
            </a:pPr>
            <a:r>
              <a:rPr lang="en-US" dirty="0" smtClean="0">
                <a:latin typeface="Curlz MT" pitchFamily="82" charset="0"/>
              </a:rPr>
              <a:t>He felt happy and light,</a:t>
            </a:r>
          </a:p>
          <a:p>
            <a:pPr>
              <a:buNone/>
            </a:pPr>
            <a:endParaRPr lang="en-US" dirty="0" smtClean="0">
              <a:latin typeface="Curlz MT" pitchFamily="82" charset="0"/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  <a:latin typeface="Curlz MT" pitchFamily="82" charset="0"/>
              </a:rPr>
              <a:t>3</a:t>
            </a:r>
            <a:endParaRPr lang="en-US" sz="2000" dirty="0">
              <a:solidFill>
                <a:schemeClr val="tx1"/>
              </a:solidFill>
              <a:latin typeface="Curlz MT" pitchFamily="82" charset="0"/>
            </a:endParaRPr>
          </a:p>
        </p:txBody>
      </p:sp>
      <p:pic>
        <p:nvPicPr>
          <p:cNvPr id="5139" name="Picture 19" descr="C:\Documents and Settings\amit\Local Settings\Temporary Internet Files\Content.IE5\3X6UH1LN\MC900446054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06370"/>
            <a:ext cx="5857916" cy="3784072"/>
          </a:xfrm>
          <a:prstGeom prst="rect">
            <a:avLst/>
          </a:prstGeom>
          <a:noFill/>
        </p:spPr>
      </p:pic>
      <p:pic>
        <p:nvPicPr>
          <p:cNvPr id="5140" name="Picture 20" descr="C:\Documents and Settings\amit\Local Settings\Temporary Internet Files\Content.IE5\00GAUBHK\MC900230555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357562"/>
            <a:ext cx="3323668" cy="28289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29066"/>
            <a:ext cx="8229600" cy="21970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Curlz MT" pitchFamily="82" charset="0"/>
              </a:rPr>
              <a:t>And then he saw his foe</a:t>
            </a:r>
          </a:p>
          <a:p>
            <a:pPr>
              <a:buNone/>
            </a:pPr>
            <a:r>
              <a:rPr lang="en-US" dirty="0" smtClean="0">
                <a:latin typeface="Curlz MT" pitchFamily="82" charset="0"/>
              </a:rPr>
              <a:t>With armor shiny and bright,</a:t>
            </a:r>
          </a:p>
          <a:p>
            <a:pPr>
              <a:buNone/>
            </a:pPr>
            <a:r>
              <a:rPr lang="en-US" dirty="0" smtClean="0">
                <a:latin typeface="Curlz MT" pitchFamily="82" charset="0"/>
              </a:rPr>
              <a:t>But he did not want to go.</a:t>
            </a:r>
          </a:p>
          <a:p>
            <a:pPr>
              <a:buNone/>
            </a:pPr>
            <a:r>
              <a:rPr lang="en-US" dirty="0" smtClean="0">
                <a:latin typeface="Curlz MT" pitchFamily="82" charset="0"/>
              </a:rPr>
              <a:t>He did not want to fight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  <a:latin typeface="Curlz MT" pitchFamily="82" charset="0"/>
              </a:rPr>
              <a:t>4</a:t>
            </a:r>
            <a:endParaRPr lang="en-US" sz="2000" dirty="0">
              <a:solidFill>
                <a:schemeClr val="tx1"/>
              </a:solidFill>
              <a:latin typeface="Curlz MT" pitchFamily="82" charset="0"/>
            </a:endParaRPr>
          </a:p>
        </p:txBody>
      </p:sp>
      <p:pic>
        <p:nvPicPr>
          <p:cNvPr id="6151" name="Picture 7" descr="C:\Documents and Settings\amit\Local Settings\Temporary Internet Files\Content.IE5\B24DZUK5\MC90011616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3" y="1239109"/>
            <a:ext cx="1613697" cy="4404469"/>
          </a:xfrm>
          <a:prstGeom prst="rect">
            <a:avLst/>
          </a:prstGeom>
          <a:noFill/>
        </p:spPr>
      </p:pic>
      <p:pic>
        <p:nvPicPr>
          <p:cNvPr id="6153" name="Picture 9" descr="C:\Documents and Settings\amit\Local Settings\Temporary Internet Files\Content.IE5\3X6UH1LN\MC90029351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5" y="1714488"/>
            <a:ext cx="2441117" cy="15661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876"/>
            <a:ext cx="6186502" cy="25542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Curlz MT" pitchFamily="82" charset="0"/>
              </a:rPr>
              <a:t>He wanted to play games</a:t>
            </a:r>
          </a:p>
          <a:p>
            <a:pPr>
              <a:buNone/>
            </a:pPr>
            <a:r>
              <a:rPr lang="en-US" dirty="0" smtClean="0">
                <a:latin typeface="Curlz MT" pitchFamily="82" charset="0"/>
              </a:rPr>
              <a:t>And live without fright.</a:t>
            </a:r>
          </a:p>
          <a:p>
            <a:pPr>
              <a:buNone/>
            </a:pPr>
            <a:r>
              <a:rPr lang="en-US" dirty="0" smtClean="0">
                <a:latin typeface="Curlz MT" pitchFamily="82" charset="0"/>
              </a:rPr>
              <a:t>He wanted to make friends</a:t>
            </a:r>
          </a:p>
          <a:p>
            <a:pPr>
              <a:buNone/>
            </a:pPr>
            <a:r>
              <a:rPr lang="en-US" dirty="0" smtClean="0">
                <a:latin typeface="Curlz MT" pitchFamily="82" charset="0"/>
              </a:rPr>
              <a:t>And do things right.</a:t>
            </a:r>
          </a:p>
          <a:p>
            <a:pPr>
              <a:buNone/>
            </a:pPr>
            <a:endParaRPr lang="en-US" dirty="0">
              <a:latin typeface="Curlz MT" pitchFamily="8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  <a:latin typeface="Curlz MT" pitchFamily="82" charset="0"/>
              </a:rPr>
              <a:t>5</a:t>
            </a:r>
            <a:endParaRPr lang="en-US" sz="2000" dirty="0">
              <a:solidFill>
                <a:schemeClr val="tx1"/>
              </a:solidFill>
              <a:latin typeface="Curlz MT" pitchFamily="82" charset="0"/>
            </a:endParaRPr>
          </a:p>
        </p:txBody>
      </p:sp>
      <p:pic>
        <p:nvPicPr>
          <p:cNvPr id="7172" name="Picture 4" descr="C:\Documents and Settings\amit\Local Settings\Temporary Internet Files\Content.IE5\3X6UH1LN\MC900436043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357166"/>
            <a:ext cx="3937021" cy="3096233"/>
          </a:xfrm>
          <a:prstGeom prst="rect">
            <a:avLst/>
          </a:prstGeom>
          <a:noFill/>
        </p:spPr>
      </p:pic>
      <p:pic>
        <p:nvPicPr>
          <p:cNvPr id="7176" name="Picture 8" descr="C:\Documents and Settings\amit\Local Settings\Temporary Internet Files\Content.IE5\00GAUBHK\MC900445706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3357562"/>
            <a:ext cx="2714644" cy="2492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357430"/>
            <a:ext cx="8229600" cy="12684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dirty="0" smtClean="0">
                <a:latin typeface="Curlz MT" pitchFamily="82" charset="0"/>
              </a:rPr>
              <a:t>The End</a:t>
            </a:r>
            <a:endParaRPr lang="en-US" sz="4400" dirty="0">
              <a:latin typeface="Curlz MT" pitchFamily="8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115</Words>
  <Application>Microsoft Office PowerPoint</Application>
  <PresentationFormat>On-screen Show (4:3)</PresentationFormat>
  <Paragraphs>26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Curlz MT</vt:lpstr>
      <vt:lpstr>Office Theme</vt:lpstr>
      <vt:lpstr>A Mighty Knight</vt:lpstr>
      <vt:lpstr>Once upon a time There lived a mighty knight.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Mighty Knight Mike</dc:title>
  <dc:creator>Snu Fkin</dc:creator>
  <cp:lastModifiedBy>Deborah Morse</cp:lastModifiedBy>
  <cp:revision>18</cp:revision>
  <dcterms:created xsi:type="dcterms:W3CDTF">2014-05-02T07:12:49Z</dcterms:created>
  <dcterms:modified xsi:type="dcterms:W3CDTF">2014-05-04T13:42:56Z</dcterms:modified>
</cp:coreProperties>
</file>