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880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753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629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20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22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0810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989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824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726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84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37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09367-D2C2-4935-9132-65D845FE6DBA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8DD1-5BDF-4457-9117-62EA0E8B0E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073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l/url?sa=i&amp;rct=j&amp;q=&amp;esrc=s&amp;source=images&amp;cd=&amp;cad=rja&amp;uact=8&amp;docid=gn3yqzu-YisoQM&amp;tbnid=1i5Z1zbJgA04PM:&amp;ved=0CAUQjRw&amp;url=http://stavadam.com/%D7%A1%D7%99%D7%A4%D7%95%D7%A8-%D7%9E%D7%AA%D7%9B%D7%95%D7%9F-%D7%90%D7%97%D7%A8%D7%99-19-%D7%A9%D7%A0%D7%99%D7%9D/&amp;ei=ndAcU5a6I8KjtAbm9oDYDg&amp;bvm=bv.62578216,d.bGE&amp;psig=AFQjCNElrCDQ3z-Hy7nc3XhQEGHRqdcB1Q&amp;ust=1394483690873182" TargetMode="External"/><Relationship Id="rId2" Type="http://schemas.openxmlformats.org/officeDocument/2006/relationships/hyperlink" Target="http://www.google.co.il/url?sa=i&amp;rct=j&amp;q=&amp;esrc=s&amp;source=images&amp;cd=&amp;cad=rja&amp;uact=8&amp;docid=_4NoUSSgcULDMM&amp;tbnid=g2tWeHAxgPok2M:&amp;ved=0CAUQjRw&amp;url=http://dukepoems.blogspot.com/2011/01/let-d-night-sleep-in-it-paws-geeting.html&amp;ei=bNAcU9egHYaRtAbqmICICg&amp;bvm=bv.62578216,d.bGE&amp;psig=AFQjCNElrCDQ3z-Hy7nc3XhQEGHRqdcB1Q&amp;ust=1394483690873182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il/url?sa=i&amp;rct=j&amp;q=&amp;esrc=s&amp;source=images&amp;cd=&amp;cad=rja&amp;uact=8&amp;docid=ANc5z9F4wuQrhM&amp;tbnid=7nN3MVsmJP3nmM:&amp;ved=0CAUQjRw&amp;url=http://realtruth.org/articles/100108-003-society.html&amp;ei=bdMcU6HBDIaatQbey4Fg&amp;bvm=bv.62578216,d.bGE&amp;psig=AFQjCNG43jXrUTZRKVAFlpacIld9ehpmbA&amp;ust=139448440052805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tismatics.files.wordpress.com/2010/06/tji_brightidea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humbs.dreamstime.com/z/man-calling-outgoing-woman-sad-men-women-park-3590711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4" name="AutoShape 2" descr="data:image/jpeg;base64,/9j/4AAQSkZJRgABAQAAAQABAAD/2wCEAAkGBxQTEhQUExQWFRUXFxgYGBgYFxgYGBcXFxcYHBgYGBYYHCggGBolHBcUITEhJSktLi4uFx8zODMsNygtLisBCgoKDg0OGhAQGywkHyQsLCwsLCwsLCwsLCwsLCwsLCwsLCwsLCwsLCwsLDQsLCwsLCwsLCwsLCwsLCwsLCwsLP/AABEIALEBHAMBIgACEQEDEQH/xAAaAAACAwEBAAAAAAAAAAAAAAAABAIDBQEG/8QAOBAAAQMCBQEHAwMDBAIDAAAAAQACEQMhBBIxQVFhBSJxgZGx8BOhwTLR4RRC8QZSYpKCohVywv/EABkBAQEBAQEBAAAAAAAAAAAAAAABAgMEBf/EACMRAQEBAQACAgICAwEAAAAAAAABEQIhMQMSE0FRcSJhsTL/2gAMAwEAAhEDEQA/APPUKAgd0aDZMspNP9o9FrUaLC0cwPZWYfAybeq+nseNh4ns0kSGiBacoHJuYufFLM7P5aF7R+DAasPGtMRmymw7gsJMElxBNukKfc+rM/8Ajen2+fAo4jssFjoaC6CR0cP0mY5hXYlwa4fSADmnLJP6rS4vdBLh+kczeUVe1ASQ9uSGlxOYFsA3g677gKbvtcKNxNAMLi3LAktcId07u8mwjUpZlGk7vPLS86AEQzo3ST/y36Cy48GqHVX92AfpN3YI/Wf+Ziegtyu9pVA1mYmIIM+fvEpJvmr/AEhUpkH9IdwYA8baTb+FKtSBbMNlxMjKAW6QdIE304VT+1acgAl3GVrnehAuqG49pJMvF4g0336zEN2EG/2WpeZ+0yp/0w4Ci6l0Hou4fHgkEA5SDBIMGQeOiaZDtPNallTKSayNlw0xwPRP/QXKrBwr4Ga6mOB6KJA4CYrU0s5PA4AOApW4CgUK5APaOAuin0XQrWJ4FQpDhXOw4BItbiCPIjVTMIDwpYqp9EDYKAa3cc8eWyZzqpyCoUxwpsw44XWlWhyuIpFHp9lw0eg9E40hdEIrPqM6D0UmUp2TsKdOAUCRodPsuU6HRaTyFSUBSwzeB6Jj+jbFgPRVUqqcFayzYpIUY2HopikP9o9E9SZm2WhSoNAuFLitDCOBbcgd0EWuTpAgW1PomKWNypGnGUeA9lwNG3y6Yxp9+PcfBJYsNLXEmLT6ETbwlRa4bmBvaTHRJY/FNGrjYiQATbUaAwJGvipkibrMxdT6bw58gOMNgEhpdlEEgayDfS/qhk+tiHZtKQADdjmcbu5/Q0+nC0cdiWvY5rpEgjvNIHSTpqvK9i1qlUvYJbmy/UeNQ1syBw4kx6rHVzqT23zNlrexPajbtYHVXDUNEgH/AJO0HusuhTdLDVaSZs79Qs2Q1rRcDr0WsKYpshjQGjYfNUscQXE5D3gIAFsrv907RGvotdTz5rPN/hY/F0zHeI7w1BaZ4hw9tpUq7BfmNvsszE4I5SQTmm/AJeCco41vr1VmCeIETpBE6Gd53VnV3OlyZsM0wwPc0mAQHRpck5iOLhp8SnMOYt/7RF+oG6W+gDJI218N0xhv0gm9p4Mckcx7pmUWioQQQYIuD4KoulVVapEAamI9YPup5wCBraZ59Pl00xXUISzwrailQoytBMsXfprYZhwBypDDZiGgC5FyQPUmwCfYxiiy7mTdXDkJWo1JSxBz1wFRKAVpF8qDnKOZCDuZTCrU2FVF7UFygEzg6Mm+wnzU6uTVk24rE8H0XC7hajGK/t7sv6VPDVQI+sx5I6sfE9JBb6Fc/j+X7XK31xk1iZ0AlShRcV1c1jQm6LgVnfUTWEfdLFbeFadgrsxGqpwuIOgV7iSuTab7tBAgQPYKzDUjfNtPqqKdQBojgeyH1CFv9OVMVQISNfDWNhfieAN/D7q2nVJTIgi6g81iGPGozt3bFz5H9R1WN/p5sVcQAIGYR4Euj8L3GI7KzDU33aSD5EXBXhP9NloxVSnLsznOaM1pymwP/KxXLuyd8t8y3mt/EGGzEkmANJJ0B6bnoCqqPZoY0BhP/K93W3PMxdWY+o9tUMbTa76bfqEuflHeD28dHX9lZSxzXgZWkOOjHWd4kDQdVr7S1PrZGXj6bhLYMm9gHQdZMWj7jrsvgazXGwjQ2kCYEzfnbla78KRcu2uQNet5WRhaWamwtINgZcDEuAJDRIsOfe6zbdjUzGmGCNf3ur2MygCZjeBP2WZ9eoSS5zJzGYbAnoAYB6Rv4Jj65N5+dVqXUzFWMcIhwBk90ddr7cyqcPhW5e87MYAkW08PY26KTn94kmIbr/8AYmb8d0KP1mu0IPhx+Qp4t8tT0ubDRAJPiutxMJd8qjP1WvCNL+rJjpawA9tSptxCziYMex/IVlOpCKfFVKVhJsgVVBzklEDT+QqiFeX2iTGoG0/49lAt81rWVa7CtcdBxp03t6n1UQFdRABWNapNarWgK6jtJqfwxhwPrA2/dJNTVKpCl8rLj2PZuGwMB9bEkjX6baTw89JIyj1WT/qztf8AqqoIZ9OkxoZSZ/tYOep38kphsQis8FY55krV7tjLeAqC2Snq1I6RHRVNpFdYwWDFdSaAmW4aVz+hdwmhnC4gNT4xzeFkilBTdJgi6zZGpUqFbuti50gETp4xEA7rtOvqJBcImPvvI29Uhi64DGkCXCMjTfvOtZx7zdZkG2qYY7ujNd255MCf8KTf2xcOsddMU6rSLEH5PtC8nie2ZpnIDmHqCCdQB0k9Fd2fjnAZDDoBJLTYS6Yvr+oQeNgVj8nNuRfpZNeldXywQV5j/VXY31CK9AZaoIkC2YzZwOzwfXx1YfWFSO8YvMGNjYj19OirbjT3mDvZYEzMnfMbDTW8mSYU+SSzKvGzyxcFin4uqRUnM2kGlskZ3Nd+pwA5g302WvV7RgF2dmdmXaJuM7W8i4G+kry/aOZteXNu9t7AznBBOUGx6ayFZSoPJBLiyRIB0ADe7M2AgD1Fl5Z1Z4eiyV6V1QmllJkuhlrQCQHDxaC7/qoV7vc1okMy3BIAN7CL6R6rEwv1HllyGhwGYuIDXEd6Ad4gTprqtPDhrWNyS29xMyeoJ3nfb7duerXOzFVVkSRNr86z/dr+FFuLaO6SCSLEnW1iAFB1YTMenM3v8ulXVspLWjM5wm5OVoi8/wDG1h/Ct6z0YtxNUOeGgmCO8QCTAMt00vP3U+7eLN2ERB3gESPFQwtAtkky4mSef3HRNgwkl90t/RQgEwSel5gqdiPnupuaCZ+fNUUW7dfsrBEKQKuawQq3NV1ACguUVwpomHKYVQK6tSpYtA8gdzKAVwAW16+u3kpNK0ykAuyuhSYxWVEQ6FfRbJ4UmsCupgdFdF9IgBSzSlsytpVEF2WFHOu50NeOiC+i+NlZUrAhKkIbT5TDVLnXTLWyFAtAU24uLK1XnqmJDWsz6sIvFiIIsfA+qhX7WdDg0Ztg6e7c6ckC+k6HyrDy8Fp/TaepJuJGg/ceBUrllI5mOALXZi288d3cWO9vBcOrZNl8NSS+2hhsOSQQ4uFiXd2ZkwRI3y/YQU1UwVg7NDgbH9UNBHdM6iw2HrdZVPtqmM2Rji4kGwGg56zP2TeB7RZWJG40abEgx63Hspz+P1+zr7e0XYqoas2FsreDOpnURYwb3VoqkscAYYZm0ZnAEkA8GDJ1N9N8ztqrkc0bEh0AwRFiJ2sdepTNbHOeA1jO6RbMQIFtCCbEAhZvXmytZ4mO/wCosMA0VGC7HAkm8iQLk3dePKVU0s+kajTDg1+XjyGkx5qNPE2+nUble4EDPdp6AjpaRusuhWcGvpH+0l3/AFIkddD6rPXU3f5/6slzHpRSa2mGjjWO8Sd45kpFxdmMt1BMTvzGm4tOynTxEOuPEzNum+67iav6XTEE36QQZ911uWf0zNjPxeNyxeQQ7Y+bTeQZhVYPD1Im14NyQSNttEu9prPc6IaPnqtmiIgbjmPtHiuPM+12+nS3ItpsLdfTx8gulyKmk+O9/TzVeZdmHSgKOZczKC+SACdDp5LkyqgFcwoqICtpv1FrxsPsdlW8LrGFDDDQFx7QoAldBuiAiyiCrAxdbRvx1WpWbHWtTDGWUGQFY8iysqWAuhR+sEtUqeioc539oPnA9/2WtxlpB0q9hA1MLCb2hlde0m99418bCyHdrSbEEW8P1EEehCz+XlfpXo/qjRUZ7rIwfaAyySALW1IFrE7lTxHaIJGW9nSBfu2uD4hPyc5p9LraZWXH10kMQN7HjiVF1VdZ5Y9L6tfyUfrpUlRzLWGqG4QwW5zkAzO0BJ1LWkaDnx1uYox1F7YY1jMrR9U5RBAEiHB36jJkcwtzHsYGsY0ZnW7o28ToLluqzuznuioDGdzjJNxlbIaQZnL3XazEFeTrPTtN9syixoINImBDHNOonMSTaxlrfVV1sPDGvBAc0w1wEF0GIcNj+B5K7FYcvY6oHNDmTN+8SA0ltv1Cff172bSbVpuIlrwTItE3c038xPT14+/Dp/shisSajRbvveIM6ASIHrvyVrdnYcNJcbuGhG0WETERe3usLCd6r3Bqe6OJOw5Gy9FTpDSXGNpvPHdEazJ8lfj/AMrtTvxMcxdY1GlpZnvfmfafPdebcC17xBdII1k3EiY3Fl6ynhzGwExbYfJWD29R+nWadi0adJB+y383Pj7J8d84fwJDgCDfg7dP8apDtfFOc40xeTtqZiB0/wAowGLFOlmnUuEWnMBY9Bds+Hr3szs/6jTVdN3ACJkkm5tte/mud73mSNTnLtSb3WlgAkagAl2lz8smKDyR/cT4AefzhPVOygLiG7gaxxawnm/mq2tyyAIgwfMTx99/Famyir6kakz1EIkbK6oLmLee3CpdTvPzx8V08siF0UyuhXA+SauFjK6HQr3gFJVKgBj0WdxcOtq9FbTxHKyv6iP7osfsY+eKi+uY1HOk/nVS9GNurTkd3VK0X/7rEaztt7pSjiiWxLi4bCI6COCOqlTdn72ceO1iCdPIeize1xsUmJik4E5Sfnj89lhUsbOa+WBcTsNANxo4qitiodcy2Tpa17WMzoRc6non5E+r0OOoACWGY2tHkdjwvP4zFmWwSN/A/JCW+u8GzjlJO59D6A9JSxpudptuebcHnhZvd/Szls4bEQBcTweeJ+eam/GANB5Gm4M8T4rCp1dC2bG4nmRN/FFOvaSDHjpefW3RanzWRPxw7inyMwduL7C4JtBt4+l0i9ndLtwROpiwmCND4/hSL7SJBAgXvInjfpC5Qe50MBb3ned41J0FhpwuVutyY5l0ZqT0jmbRc3TvZ9LKQahPOXho3MaD+34Elg6nfGYF17NBif20F9UfWLiTMENkxuTyf/Lf7yVJf2WNt1R5kxBJnLbu358YmRsr8PUmRM8u68ADSFm0yRm74ayD+k3mALGLzpM883dwbi6GtGXKACBJOa9tLWy36+np+P5XLrg+wLpaOihWpAECCDrvx18HfJTLXUgAHPuOHH/82Xf8jn9VdcENb38v9oytabTsNcwN50uRuknYItdRYXHNBbmBLmEZcwHdykHu6X11KYowBfcAdTYfxbaFR2liAB3dQQ4DqDe3UTMflcbzk2tzrzkUYelUg99rozSwggHNB/VPHismu8MyvFi5haYOlRpEm3kfvwtkYsGmSTla4m++ka2vYekeHnsaLBwECTPUkk6bWhcu8k8N8+z3YdJhaS4kOzf+saX56X1W/hARPdDQTPMjaYFrQsjAMIFN2mYBh8LOHkQD/wBlsU6luYXX4ucjHdN16gcSYiTo22uw4Xmf9SUSAwl03IAOoETrutp1VY/+owcjTIIkabWOvW33V+af4VPj9sVzswY0C4sT5/yvQUKTAzL3rC1z5OgWHI3WF2eO/PHvYD3WzhnNHdaC4i9o33JJA1lcPin7rt0aoPAEwAYva/mqcTVvPSHDkHRcrEjWBbXWPFJnE9PAmY8ZjwXW2RiQ86pA5+eHgpU3JWg0GJM+0gcKeTi3gU2rhwkKJcqQYVb6nig5iSToT5DTzSVRufxGlhflOZ4EC35VGVuw8/8AC52a1CgqZYkTB26nn0V7nZpLpjYXAv8AOFGq2Pmvj+6Wme7KxfHhVxcGyQ4l44nnn0/hQZWkjjUjrHuUu8QblQBWLWjtNwJffW8bknWN5gkqtta1wNIEdebKtrjfqCDp881COfnkmhlzjJjn3sDPorcKdM0RceJnfylLOqxvb1j5C6TN4MWzEfaJ5/Kah59CQ12WBdsjcjcjYWd8hdpNuGiA+CORmadfE6hFKqSyILgAbbd03nf/AGm3QFU/UIdyD0ubR4bBb1nHC4NL8pkRPe58N/nF4VKOUNcDtebQTqB4T78FUvq6i+ttNL2P2+64ysbHgyJv5dFnY1jSwj2NzEv1uS3vH9P2Mz6jVZrGl5gamdTGvvurC5zom2kTaQbDa8QbrrXxrsNoN+s6+H7JUWYSrFicrTOhmC1upG/ovT4DEsYyScpN3GXBroEXE6ze3ECV5AuuSBrE7aXt9lo9n4hwBaCQDczuBsCdeq3xcqdRtdqduMpWZDnHeziJ528BJAvyvKYnGOeZmLRAtHone0sK50kd7e4vG0Tfy6dVmtYN3R5E+wWe71b5XmR7QaCeiU7RcMr8zZ7py2PBvO2/j5wnjSBEk7C0kDTga+ayjhwTy3WJtGsETra3E9F6++rmOHMmk8PiGlrs7wDOk/qJMm3EyJBJ8tVu03Z3iCBPXmIPotHC0G5nGAYOURa0XIPiY12Cx+0acPMCB0EDRebrfr5dpmn24yGtDmZTmF9iWuEwTobG3VaIxIixiZMSII2i/UCxss7D44AvDspa4B2lp0P7wlHUHtnLYfqyzJAGhM7391qd2ek+uvSgSAZ1v4ee6y+3LU/MfPdR7LxTy9wL84y5r7G2229lR25iJIZ/5E/Yflb673hmc50T7OHetYgWJiBy4k8e5C0HY1jbUgXO/wB3Jm5cd5lZ+Ew2bU24WrSYAIAAtf5uuXx83G+rCdRlWoJJAHA6FRpM5a4kGPtoZMArQBVFWpe3Lf2P2XS8Z5SVS2pBGo2g8bXHmmf6sARMwZ0G8b6xAFp90nWqTa8jTjnySzjJO38LnerGsaZxBJsLb39lyq8RM/5SFPEafeyGVL8i/jt/CfcxZ9Uab+PwKt1ci8+9vsqnOklXU4Fzr+FnbVxNzhu8eV/ylQ8gz6bfZXZZt+5VDx0jz+6zaOl0mdfnqpMeMpESef3+ypQpqp06hCGs5tpqPX91WpmobX0QSNLSDf8APQ7qYdEgEbWMX/AVbjOgQyR0nSUDODrRYn8bi3t6J+uzM0uJkjT9hbcWWXUZAa4Dr7fyn6WIESPTddeP4rFZpbeOPkKz6BmHC9tiTH+FzDkCZuLx4ghda+S4kmdN5I4nZYkjS0sdlBm209dd7KVGhJkgkf8AEGB4TaFJhm5M8AbdTG9+IsrqVa8NNhoJ1n2H7rpJP2zbUHNmDpoTmgCNhPlypOw7To614Ikieel/wmjTzNsBf38lU4wdTY+14cfI3WrzjMq/CYYkQZkdSPLp883PpDcXHIH26LP/AK5rXZc5ygWMTzryPBOYXGuc2RcSR1sd1rnqeksq+lWsFzEEZSbiBNjrA0j590nVeWgc69I+FVVMRpe0tkecyfQha66iSGv6ctAJMnfxIHzRK4nDZhB6343n1/KapYubEHaPtryFA1ApJLMPOvOtbldDrQbrUoYkZXzZ35A0HN59VX2thrB4FtD88/uk6L7WbdveJ6cRyuH/AI6x19xLD4n6ZeQLmw2GvH4VNJpe+511KgT+U3gaVieseUXWed6si3w0YFugt4fAFydPnzRcb7IJXrcw5ySxD9ot8/lM1XKgU9b+nguXd3w1CbnWXQ4mOUw5oG3ol8hErjY2gOI6K4kyfk/4UcpBvaefBdY2ZlTBynT0kWKtxZFo0iyDMfk++qpMuV9eERaSdPkrraZJAtPz9kRHh8/hXYak1xGYwPD76LKq3UYF9+u3UKrKtN+GaNXhw4BnwMJepQ32j8+i19U0oRyum3F039BsToqXUQZi0ec/sl5sNUAwmKbbgbc732UKYEwRqPC/KlTZcydFJBNzssDUcfzuqGvyz8+fwmn1IM6jkCPnil2sLpNlb/oSw1EzPH2/lPX2J6G+u9t12jTHdg7eBTTYXbjjIxapp4aIurzhwbEfuPNTDlJtRdJIzbU6FLK2+yxsVijfa59NP3WpVxOx8enz91hZ4bB3d5xC5fJf1GuYXU2VXDQkKCF53RqOquyloIyg2m7hvGgXKlcQLtsQZ38hGg+Ss57ydVyVv7pjbGKYGjvAmPRLtx7Z081lyuyr+Sp9YdxWPLhlGkbi6Ta+ARzH2UULF6tu1ZMCcp4iGgD5Psk10FJcUx/VOBVlPHEa3SZQCr96mRp0nh0mFL6YjU6crOpVYIKZrYjPYfPPZdJ1LExc8Rv/AJ+eyqc0eJ8T5jVV1H93UTMj/CppuG8eal6/SmXU838/ZcpkEAbwZ8VVmHkeDp5KH1b3+dVNgZe6wA0mPFD6cCddungJVdKqO6ODP2KYb3zmP6RoOeq1kooDAY16uIMdAE3kEGNOovZcxFcAa6qvD4yXRpZMkuC2o+QBOhHl43UKo0HX8LrzmMjY6/hcr1ABIv4rSOvZPOx+eiqLNp8uSlX4hx3hX4bGRZ3qs/eWmOVaJ8+f8Kim8g+Oo/dOPxwNogc/NEtiqgJGXYQs9Z7ioElxAHv905Tpuba0evyUnRqZb77K5+MM9E5s932U3F7W/e/7qbHnfX89OUn/AFdp3lM0cSC25AnquvPU1myrw5KOxeUka/hMOqt5Cyq7YcepKnydZ6JEq2JLonZUoQuFuthCEKAQhCAQhCAQhCAQhCAKEIQCEIQCEIQCEIQCEIQCEIQWMqkR0U61cO2+6oQr9r6AhCFAIQhAIQhAIQhALsriEAhCEAhCEAhCEAhCEAu7IQg4hCEAhCEAhCEAhCEAhCEAhCEAhCEAhCEAhCEAhCEAhCEAhCEAhCEAhCEAhCEH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355725" y="-2033588"/>
            <a:ext cx="6800850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5" name="AutoShape 4" descr="data:image/jpeg;base64,/9j/4AAQSkZJRgABAQAAAQABAAD/2wCEAAkGBxQTEhQUEhQUFBUUFBQXFBcUFRcUFBUUFBQXFxQUFBQYHCggGBwlHBQUITEhJSkrLi4uFx8zODMsNygtLisBCgoKBQUFDgUFDisZExkrKysrKysrKysrKysrKysrKysrKysrKysrKysrKysrKysrKysrKysrKysrKysrKysrK//AABEIAMIBAwMBIgACEQEDEQH/xAAcAAACAwEBAQEAAAAAAAAAAAABAwACBAUGBwj/xAAwEAACAgEDAwMDAwIHAAAAAAAAAQIDEQQhMRJBUQUTYQdxgQaRsRQiMkJigrLB8P/EABQBAQAAAAAAAAAAAAAAAAAAAAD/xAAUEQEAAAAAAAAAAAAAAAAAAAAA/9oADAMBAAIRAxEAPwD4omWSKJBiwGqJdIEWMQAUEFoskBwAKWSzgGEcFpMCirLQr8luoqrsMClq6eQQkD1PleMGerPYDZBjBFcZFoz7MBjiItkaVFsTagMk5i8jpxEYAqHISAFMtkq0FMAtgiyNlQDJ5KgABbJEVDkCwGwJhYFWQIAAQhANjrFySHTawI6dwJFjIWC5JgdT5A3VvI1Ix6eT/BpbYFrBORzRWKAVFsNUU3yUsmhHuAdXV09UUo4MM6HDvn7ZDptVh/B2YSTXbcDl13ZKyh3N98Ivbx4MkZAPo32BZWi9TyMtrbWwHMvrMkkdC6DwYbIALCkXiirAjFyLNlWBMkQAgRkRCJAHACxVgQOAZDkAMqWZVgQhCAPlIHuFJFQG+4H3BJAHRtNVV2TAjbo45YGmG5S2XTsa7F0oyzS5bAxXIRkdcxAFkdCrVvGEc9MZCQHS0t+Zbmn1ClJJr8nO0k9zp61LoWOXt8AYqpvKwdWqDwjiVxlwk8mijVTjzn5A36iswT050IamMkXcE+NwONbVhGOcTt6ik5uopAxBwXlEr0gLZCzRVgWTIVQcgRkAQCBKhAjAQgEIAgDcFGMB0gLIX6QqAFYo26XZoRCODROa7AdO5KSRm1FOEZo6oL1TYGO1CjRPd5FMCgUy3SDADKpHf02Jwwzg1RO16cgGR0rX2HR07f27+RkrcBhcwObqNJKLzHjx4Dp5vvsb3Z55HxgttgMczFqjd6nb0rCRwnJt7gVte5TJsqpyVspS4AyygLcDa6s7i+kDI0VNVlZnlECoAsAEIQgEAQIAIQgGz2y9daFuY2qQBdW4PaNCB0gInUIexvcBF1QGXIEwuIMAFlcBaKoC7LQhkkDdptO3ugKUwOnpI4ELTM3V1vHyAZtMGnix0NO2OrpaAzXVdxlcklua76k47HK1jwArW61S7bI5s2g6i1cGScwNsb0uBiaayzmReWaYJpAPnYuELaQlzKuzDAfZEzWRGO7IIrIGaUCrRolAXKICiFmiuAIQmCYABAkAtkbXIo62GMX4A302bD4GGuWPg20PIDIwJOA2LwJlbvgBEtNncp7B1NPFDJJR+4HKlpjNbpWjvSgnh+RE0sgceul+Dv8ApFO6yCqlGmEOnDA1utN7G7030mVs4xhHqbaSS8sz6VdT+T6V9JdInbZN8wjt8OTxn9v5A7H6f+m1FcE9Rmyb5iniEfjK3Zs9U+neksg1XF0y7STcln/VGT3X2wevIB+dvWvSZ6eydNi/ui+3DXaS8prDPOeo1pLLPsH1mhGCpt/zNTj91Fxa/wCUv3PhuuulJvO4HI1Dy3gzSNN0DPOIFYywdGqacTmjKwNMo7lnULUjTBgIjSXqqHYGuPSsgZ7KhUoButyInYAJxKSiMg2FoDO0AdOItoCgQ4IBuqrfc0Joye6xlM9wN0ak1uuTLBdLafY1Z2Mmquy/nG4F7LPJjnZvkMmLsA6Gi1mHvwOv1iON1DtPX1ZWd128+QGWWvOdx8+vpT7dgaChOeHlvOy7P7nqKNHFLEkpf9fYDi6O2WOG8HVhN+DdGUIbKO3wOVEG9s5fkDNpJNM97+gvWI0X5ltGf9svjwzxc9NhN+BtU5JJgfo+Ek0mnlPhrhhPiXo/61voXTGWY+JLK/GeCer/AK31N8XFz6YvlQXTleG+X9sgW+qvqn9RelCWaqU4rHDk3mcl+yX+0+ZazCex39XqG9nucHW1PkDk3R3Mt9Z01XkrZRkDjNDK0aLdPgtTRsBXAYy3GTgZ5LcDdXgGsexmVjBba2AjrwFvJRxBkC6lgYpmVsspAaeRcogjYFzAW4ELZIA2MRtcGi0UXTAdWxeoiuRUtR0meVzAdZNJfJmlLcrNFMgWaNOn8rZmVsMZsD0no0elNvd+TpUapZWds/J5fS6yS2Xc6FcevhgeiU31J42N0uzikc/S2pxUeWlg6WntjFYbAZpk231JC56qGelvG+Bs9ZFJ9O7weW1DzPOcb7rIHfdKlwyl9HSjNpLsR2f/AJGfWayX3Ak5PcyT4EWarPcxrUtAauH2KyRls1WC9VrkspAXtgmV6C6hvuUvT/AFHHJmsgNiWWO4CVXgy6g0a3Vdkc9zAOSJlAoC2CYKoY0BQhZoqwJ1EAEDodRZy2KxYnUoBF2clYsjIgC5FQgQEDkhEA2Dwl8mihvszGi8J44A7FGoce/HyPv9R2zk4TuYJzzyB1NP6lLPJfVW9WZZ32/KOTCQ13AdCPqLUNhV3qbaS+DE5YWBWQHe62aE1hZMkJHT0+mVmN8fyAq2vbC2/hnS0Wl6Y5fdcAt0fSkk+B0bH0rytgFzgmthPK3LSs7EjFfv27AYbIYZg1V+dlsdf1CG2xxb4AIbIRoABImAKAshuBUTRUAuSA0OaFSAkXHG/V+MYATBANVcxWoYcirGBRoA+uvg0QqWQMUIZLus2SwuBUsMDIQM1hjFLPK3AUmEtOOCoEDFALRYDq6k+S7oSB7vg0009fICKKVKSTzv4Nk/SOcNt9uP4N2l0sIYb/xGn3V4A4MvSbM4xkdPQTgovO+e3g67k+zM1ureccgGFj7+A2SQtWZMmqtaAtZDfKYfd8nO/qnnkZ7+QNkpfJmvgnwXgwSA59tQmSOhZAyziBnIWaABaLGdQkOQHxsBJCi0WAQBwQBmSkluTJFuBdSD1kUQXR2AEryspC2TIDHgvBCYsZKL5wA+zD+5kJkGQLIgC0Y5AvU9zpaa7BzIx3HpNAdLqeS3utGeiWUMYFneUlIo2UxnkBys8CdXW2OUvCJK/wAoDjNER0LtPF8cltPpFHeWGwExbWMhct0aNTBNGelcAOmhEoDpMXkDLbWIZ0JI59i3AACEAOSJgIAzJBZAG5CAkgGRmHrEwYySAEohlQ1wXgaOoDPp15RpvWVwURfrwBknTtkXKODotp7MXdTkDEsGqmJanT45wx3SgKuvJfKCkBgVSa4JObRHIGQB7pHdgDRXAAnezP7jHso0BdXMcrMiMYHRSAvKWUZctDbEIsYGnJTImMy6kBZyMt63Hti5oDPgDGOJTAAIEAEIQgF2BkIBEMAQBtfBeDIQAvkBCAGPP5NK7gIAC6AQBmSsiEAzz7lEAgD+xIhIAuXAI9vsQgEjyWiQgAlwZJkIAIjYkIASsiEApIWwkAqwMhACQhA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498725" y="-2033588"/>
            <a:ext cx="5667375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6" name="AutoShape 6" descr="data:image/jpeg;base64,/9j/4AAQSkZJRgABAQAAAQABAAD/2wCEAAkGBxQTEhQUEhQUFBUUFBQXFBcUFRcUFBUUFBQXFxQUFBQYHCggGBwlHBQUITEhJSkrLi4uFx8zODMsNygtLisBCgoKBQUFDgUFDisZExkrKysrKysrKysrKysrKysrKysrKysrKysrKysrKysrKysrKysrKysrKysrKysrKysrK//AABEIAMIBAwMBIgACEQEDEQH/xAAcAAACAwEBAQEAAAAAAAAAAAABAwACBAUGBwj/xAAwEAACAgEDAwMDAwIHAAAAAAAAAQIDEQQhMRJBUQUTYQdxgQaRsRQiMkJigrLB8P/EABQBAQAAAAAAAAAAAAAAAAAAAAD/xAAUEQEAAAAAAAAAAAAAAAAAAAAA/9oADAMBAAIRAxEAPwD4omWSKJBiwGqJdIEWMQAUEFoskBwAKWSzgGEcFpMCirLQr8luoqrsMClq6eQQkD1PleMGerPYDZBjBFcZFoz7MBjiItkaVFsTagMk5i8jpxEYAqHISAFMtkq0FMAtgiyNlQDJ5KgABbJEVDkCwGwJhYFWQIAAQhANjrFySHTawI6dwJFjIWC5JgdT5A3VvI1Ix6eT/BpbYFrBORzRWKAVFsNUU3yUsmhHuAdXV09UUo4MM6HDvn7ZDptVh/B2YSTXbcDl13ZKyh3N98Ivbx4MkZAPo32BZWi9TyMtrbWwHMvrMkkdC6DwYbIALCkXiirAjFyLNlWBMkQAgRkRCJAHACxVgQOAZDkAMqWZVgQhCAPlIHuFJFQG+4H3BJAHRtNVV2TAjbo45YGmG5S2XTsa7F0oyzS5bAxXIRkdcxAFkdCrVvGEc9MZCQHS0t+Zbmn1ClJJr8nO0k9zp61LoWOXt8AYqpvKwdWqDwjiVxlwk8mijVTjzn5A36iswT050IamMkXcE+NwONbVhGOcTt6ik5uopAxBwXlEr0gLZCzRVgWTIVQcgRkAQCBKhAjAQgEIAgDcFGMB0gLIX6QqAFYo26XZoRCODROa7AdO5KSRm1FOEZo6oL1TYGO1CjRPd5FMCgUy3SDADKpHf02Jwwzg1RO16cgGR0rX2HR07f27+RkrcBhcwObqNJKLzHjx4Dp5vvsb3Z55HxgttgMczFqjd6nb0rCRwnJt7gVte5TJsqpyVspS4AyygLcDa6s7i+kDI0VNVlZnlECoAsAEIQgEAQIAIQgGz2y9daFuY2qQBdW4PaNCB0gInUIexvcBF1QGXIEwuIMAFlcBaKoC7LQhkkDdptO3ugKUwOnpI4ELTM3V1vHyAZtMGnix0NO2OrpaAzXVdxlcklua76k47HK1jwArW61S7bI5s2g6i1cGScwNsb0uBiaayzmReWaYJpAPnYuELaQlzKuzDAfZEzWRGO7IIrIGaUCrRolAXKICiFmiuAIQmCYABAkAtkbXIo62GMX4A302bD4GGuWPg20PIDIwJOA2LwJlbvgBEtNncp7B1NPFDJJR+4HKlpjNbpWjvSgnh+RE0sgceul+Dv8ApFO6yCqlGmEOnDA1utN7G7030mVs4xhHqbaSS8sz6VdT+T6V9JdInbZN8wjt8OTxn9v5A7H6f+m1FcE9Rmyb5iniEfjK3Zs9U+neksg1XF0y7STcln/VGT3X2wevIB+dvWvSZ6eydNi/ui+3DXaS8prDPOeo1pLLPsH1mhGCpt/zNTj91Fxa/wCUv3PhuuulJvO4HI1Dy3gzSNN0DPOIFYywdGqacTmjKwNMo7lnULUjTBgIjSXqqHYGuPSsgZ7KhUoButyInYAJxKSiMg2FoDO0AdOItoCgQ4IBuqrfc0Joye6xlM9wN0ak1uuTLBdLafY1Z2Mmquy/nG4F7LPJjnZvkMmLsA6Gi1mHvwOv1iON1DtPX1ZWd128+QGWWvOdx8+vpT7dgaChOeHlvOy7P7nqKNHFLEkpf9fYDi6O2WOG8HVhN+DdGUIbKO3wOVEG9s5fkDNpJNM97+gvWI0X5ltGf9svjwzxc9NhN+BtU5JJgfo+Ek0mnlPhrhhPiXo/61voXTGWY+JLK/GeCer/AK31N8XFz6YvlQXTleG+X9sgW+qvqn9RelCWaqU4rHDk3mcl+yX+0+ZazCex39XqG9nucHW1PkDk3R3Mt9Z01XkrZRkDjNDK0aLdPgtTRsBXAYy3GTgZ5LcDdXgGsexmVjBba2AjrwFvJRxBkC6lgYpmVsspAaeRcogjYFzAW4ELZIA2MRtcGi0UXTAdWxeoiuRUtR0meVzAdZNJfJmlLcrNFMgWaNOn8rZmVsMZsD0no0elNvd+TpUapZWds/J5fS6yS2Xc6FcevhgeiU31J42N0uzikc/S2pxUeWlg6WntjFYbAZpk231JC56qGelvG+Bs9ZFJ9O7weW1DzPOcb7rIHfdKlwyl9HSjNpLsR2f/AJGfWayX3Ak5PcyT4EWarPcxrUtAauH2KyRls1WC9VrkspAXtgmV6C6hvuUvT/AFHHJmsgNiWWO4CVXgy6g0a3Vdkc9zAOSJlAoC2CYKoY0BQhZoqwJ1EAEDodRZy2KxYnUoBF2clYsjIgC5FQgQEDkhEA2Dwl8mihvszGi8J44A7FGoce/HyPv9R2zk4TuYJzzyB1NP6lLPJfVW9WZZ32/KOTCQ13AdCPqLUNhV3qbaS+DE5YWBWQHe62aE1hZMkJHT0+mVmN8fyAq2vbC2/hnS0Wl6Y5fdcAt0fSkk+B0bH0rytgFzgmthPK3LSs7EjFfv27AYbIYZg1V+dlsdf1CG2xxb4AIbIRoABImAKAshuBUTRUAuSA0OaFSAkXHG/V+MYATBANVcxWoYcirGBRoA+uvg0QqWQMUIZLus2SwuBUsMDIQM1hjFLPK3AUmEtOOCoEDFALRYDq6k+S7oSB7vg0009fICKKVKSTzv4Nk/SOcNt9uP4N2l0sIYb/xGn3V4A4MvSbM4xkdPQTgovO+e3g67k+zM1ureccgGFj7+A2SQtWZMmqtaAtZDfKYfd8nO/qnnkZ7+QNkpfJmvgnwXgwSA59tQmSOhZAyziBnIWaABaLGdQkOQHxsBJCi0WAQBwQBmSkluTJFuBdSD1kUQXR2AEryspC2TIDHgvBCYsZKL5wA+zD+5kJkGQLIgC0Y5AvU9zpaa7BzIx3HpNAdLqeS3utGeiWUMYFneUlIo2UxnkBys8CdXW2OUvCJK/wAoDjNER0LtPF8cltPpFHeWGwExbWMhct0aNTBNGelcAOmhEoDpMXkDLbWIZ0JI59i3AACEAOSJgIAzJBZAG5CAkgGRmHrEwYySAEohlQ1wXgaOoDPp15RpvWVwURfrwBknTtkXKODotp7MXdTkDEsGqmJanT45wx3SgKuvJfKCkBgVSa4JObRHIGQB7pHdgDRXAAnezP7jHso0BdXMcrMiMYHRSAvKWUZctDbEIsYGnJTImMy6kBZyMt63Hti5oDPgDGOJTAAIEAEIQgF2BkIBEMAQBtfBeDIQAvkBCAGPP5NK7gIAC6AQBmSsiEAzz7lEAgD+xIhIAuXAI9vsQgEjyWiQgAlwZJkIAIjYkIASsiEApIWwkAqwMhACQhA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651125" y="-1881188"/>
            <a:ext cx="5667375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8" descr="data:image/jpeg;base64,/9j/4AAQSkZJRgABAQAAAQABAAD/2wCEAAkGBxQTEhQUEhQUFBUUFBQXFBcUFRcUFBUUFBQXFxQUFBQYHCggGBwlHBQUITEhJSkrLi4uFx8zODMsNygtLisBCgoKBQUFDgUFDisZExkrKysrKysrKysrKysrKysrKysrKysrKysrKysrKysrKysrKysrKysrKysrKysrKysrK//AABEIAMIBAwMBIgACEQEDEQH/xAAcAAACAwEBAQEAAAAAAAAAAAABAwACBAUGBwj/xAAwEAACAgEDAwMDAwIHAAAAAAAAAQIDEQQhMRJBUQUTYQdxgQaRsRQiMkJigrLB8P/EABQBAQAAAAAAAAAAAAAAAAAAAAD/xAAUEQEAAAAAAAAAAAAAAAAAAAAA/9oADAMBAAIRAxEAPwD4omWSKJBiwGqJdIEWMQAUEFoskBwAKWSzgGEcFpMCirLQr8luoqrsMClq6eQQkD1PleMGerPYDZBjBFcZFoz7MBjiItkaVFsTagMk5i8jpxEYAqHISAFMtkq0FMAtgiyNlQDJ5KgABbJEVDkCwGwJhYFWQIAAQhANjrFySHTawI6dwJFjIWC5JgdT5A3VvI1Ix6eT/BpbYFrBORzRWKAVFsNUU3yUsmhHuAdXV09UUo4MM6HDvn7ZDptVh/B2YSTXbcDl13ZKyh3N98Ivbx4MkZAPo32BZWi9TyMtrbWwHMvrMkkdC6DwYbIALCkXiirAjFyLNlWBMkQAgRkRCJAHACxVgQOAZDkAMqWZVgQhCAPlIHuFJFQG+4H3BJAHRtNVV2TAjbo45YGmG5S2XTsa7F0oyzS5bAxXIRkdcxAFkdCrVvGEc9MZCQHS0t+Zbmn1ClJJr8nO0k9zp61LoWOXt8AYqpvKwdWqDwjiVxlwk8mijVTjzn5A36iswT050IamMkXcE+NwONbVhGOcTt6ik5uopAxBwXlEr0gLZCzRVgWTIVQcgRkAQCBKhAjAQgEIAgDcFGMB0gLIX6QqAFYo26XZoRCODROa7AdO5KSRm1FOEZo6oL1TYGO1CjRPd5FMCgUy3SDADKpHf02Jwwzg1RO16cgGR0rX2HR07f27+RkrcBhcwObqNJKLzHjx4Dp5vvsb3Z55HxgttgMczFqjd6nb0rCRwnJt7gVte5TJsqpyVspS4AyygLcDa6s7i+kDI0VNVlZnlECoAsAEIQgEAQIAIQgGz2y9daFuY2qQBdW4PaNCB0gInUIexvcBF1QGXIEwuIMAFlcBaKoC7LQhkkDdptO3ugKUwOnpI4ELTM3V1vHyAZtMGnix0NO2OrpaAzXVdxlcklua76k47HK1jwArW61S7bI5s2g6i1cGScwNsb0uBiaayzmReWaYJpAPnYuELaQlzKuzDAfZEzWRGO7IIrIGaUCrRolAXKICiFmiuAIQmCYABAkAtkbXIo62GMX4A302bD4GGuWPg20PIDIwJOA2LwJlbvgBEtNncp7B1NPFDJJR+4HKlpjNbpWjvSgnh+RE0sgceul+Dv8ApFO6yCqlGmEOnDA1utN7G7030mVs4xhHqbaSS8sz6VdT+T6V9JdInbZN8wjt8OTxn9v5A7H6f+m1FcE9Rmyb5iniEfjK3Zs9U+neksg1XF0y7STcln/VGT3X2wevIB+dvWvSZ6eydNi/ui+3DXaS8prDPOeo1pLLPsH1mhGCpt/zNTj91Fxa/wCUv3PhuuulJvO4HI1Dy3gzSNN0DPOIFYywdGqacTmjKwNMo7lnULUjTBgIjSXqqHYGuPSsgZ7KhUoButyInYAJxKSiMg2FoDO0AdOItoCgQ4IBuqrfc0Joye6xlM9wN0ak1uuTLBdLafY1Z2Mmquy/nG4F7LPJjnZvkMmLsA6Gi1mHvwOv1iON1DtPX1ZWd128+QGWWvOdx8+vpT7dgaChOeHlvOy7P7nqKNHFLEkpf9fYDi6O2WOG8HVhN+DdGUIbKO3wOVEG9s5fkDNpJNM97+gvWI0X5ltGf9svjwzxc9NhN+BtU5JJgfo+Ek0mnlPhrhhPiXo/61voXTGWY+JLK/GeCer/AK31N8XFz6YvlQXTleG+X9sgW+qvqn9RelCWaqU4rHDk3mcl+yX+0+ZazCex39XqG9nucHW1PkDk3R3Mt9Z01XkrZRkDjNDK0aLdPgtTRsBXAYy3GTgZ5LcDdXgGsexmVjBba2AjrwFvJRxBkC6lgYpmVsspAaeRcogjYFzAW4ELZIA2MRtcGi0UXTAdWxeoiuRUtR0meVzAdZNJfJmlLcrNFMgWaNOn8rZmVsMZsD0no0elNvd+TpUapZWds/J5fS6yS2Xc6FcevhgeiU31J42N0uzikc/S2pxUeWlg6WntjFYbAZpk231JC56qGelvG+Bs9ZFJ9O7weW1DzPOcb7rIHfdKlwyl9HSjNpLsR2f/AJGfWayX3Ak5PcyT4EWarPcxrUtAauH2KyRls1WC9VrkspAXtgmV6C6hvuUvT/AFHHJmsgNiWWO4CVXgy6g0a3Vdkc9zAOSJlAoC2CYKoY0BQhZoqwJ1EAEDodRZy2KxYnUoBF2clYsjIgC5FQgQEDkhEA2Dwl8mihvszGi8J44A7FGoce/HyPv9R2zk4TuYJzzyB1NP6lLPJfVW9WZZ32/KOTCQ13AdCPqLUNhV3qbaS+DE5YWBWQHe62aE1hZMkJHT0+mVmN8fyAq2vbC2/hnS0Wl6Y5fdcAt0fSkk+B0bH0rytgFzgmthPK3LSs7EjFfv27AYbIYZg1V+dlsdf1CG2xxb4AIbIRoABImAKAshuBUTRUAuSA0OaFSAkXHG/V+MYATBANVcxWoYcirGBRoA+uvg0QqWQMUIZLus2SwuBUsMDIQM1hjFLPK3AUmEtOOCoEDFALRYDq6k+S7oSB7vg0009fICKKVKSTzv4Nk/SOcNt9uP4N2l0sIYb/xGn3V4A4MvSbM4xkdPQTgovO+e3g67k+zM1ureccgGFj7+A2SQtWZMmqtaAtZDfKYfd8nO/qnnkZ7+QNkpfJmvgnwXgwSA59tQmSOhZAyziBnIWaABaLGdQkOQHxsBJCi0WAQBwQBmSkluTJFuBdSD1kUQXR2AEryspC2TIDHgvBCYsZKL5wA+zD+5kJkGQLIgC0Y5AvU9zpaa7BzIx3HpNAdLqeS3utGeiWUMYFneUlIo2UxnkBys8CdXW2OUvCJK/wAoDjNER0LtPF8cltPpFHeWGwExbWMhct0aNTBNGelcAOmhEoDpMXkDLbWIZ0JI59i3AACEAOSJgIAzJBZAG5CAkgGRmHrEwYySAEohlQ1wXgaOoDPp15RpvWVwURfrwBknTtkXKODotp7MXdTkDEsGqmJanT45wx3SgKuvJfKCkBgVSa4JObRHIGQB7pHdgDRXAAnezP7jHso0BdXMcrMiMYHRSAvKWUZctDbEIsYGnJTImMy6kBZyMt63Hti5oDPgDGOJTAAIEAEIQgF2BkIBEMAQBtfBeDIQAvkBCAGPP5NK7gIAC6AQBmSsiEAzz7lEAgD+xIhIAuXAI9vsQgEjyWiQgAlwZJkIAIjYkIASsiEApIWwkAqwMhACQhA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803525" y="-1728788"/>
            <a:ext cx="5667375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8" name="AutoShape 10" descr="data:image/jpeg;base64,/9j/4AAQSkZJRgABAQAAAQABAAD/2wCEAAkGBxQTEhQUEhQUFBUUFBQXFBcUFRcUFBUUFBQXFxQUFBQYHCggGBwlHBQUITEhJSkrLi4uFx8zODMsNygtLisBCgoKBQUFDgUFDisZExkrKysrKysrKysrKysrKysrKysrKysrKysrKysrKysrKysrKysrKysrKysrKysrKysrK//AABEIAMIBAwMBIgACEQEDEQH/xAAcAAACAwEBAQEAAAAAAAAAAAABAwACBAUGBwj/xAAwEAACAgEDAwMDAwIHAAAAAAAAAQIDEQQhMRJBUQUTYQdxgQaRsRQiMkJigrLB8P/EABQBAQAAAAAAAAAAAAAAAAAAAAD/xAAUEQEAAAAAAAAAAAAAAAAAAAAA/9oADAMBAAIRAxEAPwD4omWSKJBiwGqJdIEWMQAUEFoskBwAKWSzgGEcFpMCirLQr8luoqrsMClq6eQQkD1PleMGerPYDZBjBFcZFoz7MBjiItkaVFsTagMk5i8jpxEYAqHISAFMtkq0FMAtgiyNlQDJ5KgABbJEVDkCwGwJhYFWQIAAQhANjrFySHTawI6dwJFjIWC5JgdT5A3VvI1Ix6eT/BpbYFrBORzRWKAVFsNUU3yUsmhHuAdXV09UUo4MM6HDvn7ZDptVh/B2YSTXbcDl13ZKyh3N98Ivbx4MkZAPo32BZWi9TyMtrbWwHMvrMkkdC6DwYbIALCkXiirAjFyLNlWBMkQAgRkRCJAHACxVgQOAZDkAMqWZVgQhCAPlIHuFJFQG+4H3BJAHRtNVV2TAjbo45YGmG5S2XTsa7F0oyzS5bAxXIRkdcxAFkdCrVvGEc9MZCQHS0t+Zbmn1ClJJr8nO0k9zp61LoWOXt8AYqpvKwdWqDwjiVxlwk8mijVTjzn5A36iswT050IamMkXcE+NwONbVhGOcTt6ik5uopAxBwXlEr0gLZCzRVgWTIVQcgRkAQCBKhAjAQgEIAgDcFGMB0gLIX6QqAFYo26XZoRCODROa7AdO5KSRm1FOEZo6oL1TYGO1CjRPd5FMCgUy3SDADKpHf02Jwwzg1RO16cgGR0rX2HR07f27+RkrcBhcwObqNJKLzHjx4Dp5vvsb3Z55HxgttgMczFqjd6nb0rCRwnJt7gVte5TJsqpyVspS4AyygLcDa6s7i+kDI0VNVlZnlECoAsAEIQgEAQIAIQgGz2y9daFuY2qQBdW4PaNCB0gInUIexvcBF1QGXIEwuIMAFlcBaKoC7LQhkkDdptO3ugKUwOnpI4ELTM3V1vHyAZtMGnix0NO2OrpaAzXVdxlcklua76k47HK1jwArW61S7bI5s2g6i1cGScwNsb0uBiaayzmReWaYJpAPnYuELaQlzKuzDAfZEzWRGO7IIrIGaUCrRolAXKICiFmiuAIQmCYABAkAtkbXIo62GMX4A302bD4GGuWPg20PIDIwJOA2LwJlbvgBEtNncp7B1NPFDJJR+4HKlpjNbpWjvSgnh+RE0sgceul+Dv8ApFO6yCqlGmEOnDA1utN7G7030mVs4xhHqbaSS8sz6VdT+T6V9JdInbZN8wjt8OTxn9v5A7H6f+m1FcE9Rmyb5iniEfjK3Zs9U+neksg1XF0y7STcln/VGT3X2wevIB+dvWvSZ6eydNi/ui+3DXaS8prDPOeo1pLLPsH1mhGCpt/zNTj91Fxa/wCUv3PhuuulJvO4HI1Dy3gzSNN0DPOIFYywdGqacTmjKwNMo7lnULUjTBgIjSXqqHYGuPSsgZ7KhUoButyInYAJxKSiMg2FoDO0AdOItoCgQ4IBuqrfc0Joye6xlM9wN0ak1uuTLBdLafY1Z2Mmquy/nG4F7LPJjnZvkMmLsA6Gi1mHvwOv1iON1DtPX1ZWd128+QGWWvOdx8+vpT7dgaChOeHlvOy7P7nqKNHFLEkpf9fYDi6O2WOG8HVhN+DdGUIbKO3wOVEG9s5fkDNpJNM97+gvWI0X5ltGf9svjwzxc9NhN+BtU5JJgfo+Ek0mnlPhrhhPiXo/61voXTGWY+JLK/GeCer/AK31N8XFz6YvlQXTleG+X9sgW+qvqn9RelCWaqU4rHDk3mcl+yX+0+ZazCex39XqG9nucHW1PkDk3R3Mt9Z01XkrZRkDjNDK0aLdPgtTRsBXAYy3GTgZ5LcDdXgGsexmVjBba2AjrwFvJRxBkC6lgYpmVsspAaeRcogjYFzAW4ELZIA2MRtcGi0UXTAdWxeoiuRUtR0meVzAdZNJfJmlLcrNFMgWaNOn8rZmVsMZsD0no0elNvd+TpUapZWds/J5fS6yS2Xc6FcevhgeiU31J42N0uzikc/S2pxUeWlg6WntjFYbAZpk231JC56qGelvG+Bs9ZFJ9O7weW1DzPOcb7rIHfdKlwyl9HSjNpLsR2f/AJGfWayX3Ak5PcyT4EWarPcxrUtAauH2KyRls1WC9VrkspAXtgmV6C6hvuUvT/AFHHJmsgNiWWO4CVXgy6g0a3Vdkc9zAOSJlAoC2CYKoY0BQhZoqwJ1EAEDodRZy2KxYnUoBF2clYsjIgC5FQgQEDkhEA2Dwl8mihvszGi8J44A7FGoce/HyPv9R2zk4TuYJzzyB1NP6lLPJfVW9WZZ32/KOTCQ13AdCPqLUNhV3qbaS+DE5YWBWQHe62aE1hZMkJHT0+mVmN8fyAq2vbC2/hnS0Wl6Y5fdcAt0fSkk+B0bH0rytgFzgmthPK3LSs7EjFfv27AYbIYZg1V+dlsdf1CG2xxb4AIbIRoABImAKAshuBUTRUAuSA0OaFSAkXHG/V+MYATBANVcxWoYcirGBRoA+uvg0QqWQMUIZLus2SwuBUsMDIQM1hjFLPK3AUmEtOOCoEDFALRYDq6k+S7oSB7vg0009fICKKVKSTzv4Nk/SOcNt9uP4N2l0sIYb/xGn3V4A4MvSbM4xkdPQTgovO+e3g67k+zM1ureccgGFj7+A2SQtWZMmqtaAtZDfKYfd8nO/qnnkZ7+QNkpfJmvgnwXgwSA59tQmSOhZAyziBnIWaABaLGdQkOQHxsBJCi0WAQBwQBmSkluTJFuBdSD1kUQXR2AEryspC2TIDHgvBCYsZKL5wA+zD+5kJkGQLIgC0Y5AvU9zpaa7BzIx3HpNAdLqeS3utGeiWUMYFneUlIo2UxnkBys8CdXW2OUvCJK/wAoDjNER0LtPF8cltPpFHeWGwExbWMhct0aNTBNGelcAOmhEoDpMXkDLbWIZ0JI59i3AACEAOSJgIAzJBZAG5CAkgGRmHrEwYySAEohlQ1wXgaOoDPp15RpvWVwURfrwBknTtkXKODotp7MXdTkDEsGqmJanT45wx3SgKuvJfKCkBgVSa4JObRHIGQB7pHdgDRXAAnezP7jHso0BdXMcrMiMYHRSAvKWUZctDbEIsYGnJTImMy6kBZyMt63Hti5oDPgDGOJTAAIEAEIQgF2BkIBEMAQBtfBeDIQAvkBCAGPP5NK7gIAC6AQBmSsiEAzz7lEAgD+xIhIAuXAI9vsQgEjyWiQgAlwZJkIAIjYkIASsiEApIWwkAqwMhACQhA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955925" y="-1576388"/>
            <a:ext cx="5667375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036" name="Picture 12" descr="http://images2.layoutsparks.com/1/159946/moon-girl-night-sk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7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401944" y="4689017"/>
            <a:ext cx="496855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</a:rPr>
              <a:t>Last night, when lights went off</a:t>
            </a:r>
          </a:p>
          <a:p>
            <a:r>
              <a:rPr lang="en-US" sz="2400" b="1" i="1" dirty="0">
                <a:solidFill>
                  <a:schemeClr val="bg1"/>
                </a:solidFill>
              </a:rPr>
              <a:t>She thought he brought her flowers</a:t>
            </a:r>
          </a:p>
          <a:p>
            <a:r>
              <a:rPr lang="en-US" sz="2400" b="1" i="1" dirty="0">
                <a:solidFill>
                  <a:schemeClr val="bg1"/>
                </a:solidFill>
              </a:rPr>
              <a:t>But actually he bought </a:t>
            </a:r>
            <a:r>
              <a:rPr lang="en-US" sz="2400" b="1" i="1" dirty="0" smtClean="0">
                <a:solidFill>
                  <a:schemeClr val="bg1"/>
                </a:solidFill>
              </a:rPr>
              <a:t>her </a:t>
            </a:r>
            <a:r>
              <a:rPr lang="en-US" sz="2400" b="1" i="1" dirty="0" err="1" smtClean="0">
                <a:solidFill>
                  <a:schemeClr val="bg1"/>
                </a:solidFill>
              </a:rPr>
              <a:t>books.</a:t>
            </a:r>
            <a:r>
              <a:rPr lang="en-US" sz="2400" b="1" i="1" dirty="0" err="1" smtClean="0"/>
              <a:t>her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54644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She didn't want to pick a fight</a:t>
            </a:r>
            <a:br>
              <a:rPr lang="en-US" i="1" dirty="0"/>
            </a:br>
            <a:r>
              <a:rPr lang="en-US" i="1" dirty="0"/>
              <a:t>But why ?  She wondered</a:t>
            </a:r>
            <a:br>
              <a:rPr lang="en-US" i="1" dirty="0"/>
            </a:br>
            <a:endParaRPr lang="he-IL" i="1" dirty="0"/>
          </a:p>
        </p:txBody>
      </p:sp>
      <p:pic>
        <p:nvPicPr>
          <p:cNvPr id="2050" name="Picture 2" descr="http://realtruth.org/images/woman_sad-apha-100112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2348706"/>
            <a:ext cx="7019056" cy="3888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438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As it turned out, he thought</a:t>
            </a:r>
            <a:br>
              <a:rPr lang="en-US" b="1" i="1" dirty="0"/>
            </a:br>
            <a:r>
              <a:rPr lang="en-US" b="1" i="1" dirty="0"/>
              <a:t>She is not too bright</a:t>
            </a:r>
            <a:br>
              <a:rPr lang="en-US" b="1" i="1" dirty="0"/>
            </a:br>
            <a:r>
              <a:rPr lang="en-US" b="1" i="1" dirty="0"/>
              <a:t>And books might light her mind</a:t>
            </a:r>
            <a:br>
              <a:rPr lang="en-US" b="1" i="1" dirty="0"/>
            </a:br>
            <a:endParaRPr lang="he-IL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pic>
        <p:nvPicPr>
          <p:cNvPr id="3074" name="Picture 2" descr="http://ktismatics.files.wordpress.com/2010/06/tji_brightidea.jpg?w=332&amp;h=27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36912"/>
            <a:ext cx="3672408" cy="4083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73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r>
              <a:rPr lang="en-US" dirty="0"/>
              <a:t>So now he is not her handsome knight</a:t>
            </a:r>
            <a:br>
              <a:rPr lang="en-US" dirty="0"/>
            </a:br>
            <a:r>
              <a:rPr lang="en-US" dirty="0"/>
              <a:t>Tonight he'll sleep alone</a:t>
            </a:r>
            <a:br>
              <a:rPr lang="en-US" dirty="0"/>
            </a:b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" name="Picture 12" descr="http://images2.layoutsparks.com/1/159946/moon-girl-night-sk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8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23728" y="620688"/>
            <a:ext cx="561662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So now he is not her handsome knight</a:t>
            </a:r>
          </a:p>
          <a:p>
            <a:r>
              <a:rPr lang="en-US" sz="3600" i="1" dirty="0">
                <a:solidFill>
                  <a:schemeClr val="bg1"/>
                </a:solidFill>
              </a:rPr>
              <a:t>Tonight he'll sleep alone</a:t>
            </a:r>
          </a:p>
        </p:txBody>
      </p:sp>
      <p:pic>
        <p:nvPicPr>
          <p:cNvPr id="4099" name="Picture 3" descr="Man calling outgoing woman">
            <a:hlinkClick r:id="rId3" tooltip="Download Man Calling Outgoing Woman Royalty Free Stock Photo - Image: 35907115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22554"/>
            <a:ext cx="3240360" cy="2811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82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In this particular text, the pupils can learn that “</a:t>
            </a:r>
            <a:r>
              <a:rPr lang="en-US" dirty="0" err="1" smtClean="0"/>
              <a:t>gh</a:t>
            </a:r>
            <a:r>
              <a:rPr lang="en-US" dirty="0" smtClean="0"/>
              <a:t>” is silent. Pupils can see repeatedly “</a:t>
            </a:r>
            <a:r>
              <a:rPr lang="en-US" dirty="0" err="1" smtClean="0"/>
              <a:t>gh</a:t>
            </a:r>
            <a:r>
              <a:rPr lang="en-US" dirty="0" smtClean="0"/>
              <a:t>” silent in various words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234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80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She didn't want to pick a fight But why ?  She wondered </vt:lpstr>
      <vt:lpstr>As it turned out, he thought She is not too bright And books might light her mind </vt:lpstr>
      <vt:lpstr>So now he is not her handsome knight Tonight he'll sleep alone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Presentations</dc:creator>
  <cp:lastModifiedBy>Deborah Morse</cp:lastModifiedBy>
  <cp:revision>10</cp:revision>
  <dcterms:created xsi:type="dcterms:W3CDTF">2014-03-09T20:31:37Z</dcterms:created>
  <dcterms:modified xsi:type="dcterms:W3CDTF">2014-05-04T13:46:45Z</dcterms:modified>
</cp:coreProperties>
</file>