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FCFC7E-B920-4EEA-A4C3-4D27939A959C}" type="datetimeFigureOut">
              <a:rPr lang="he-IL" smtClean="0"/>
              <a:t>ד'/אייר/תשע"ד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99E31E-6A41-4E78-8F7B-579103D572AA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il/url?sa=i&amp;rct=j&amp;q=&amp;esrc=s&amp;source=images&amp;cd=&amp;cad=rja&amp;uact=8&amp;docid=ZjLYVEytsplBUM&amp;tbnid=hI7R8zkHoQHMeM:&amp;ved=0CAUQjRw&amp;url=http://www.acclaimclipart.com/free_clipart_images/beautiful_mother_embracing_and_hugging_her_child_a_son_0071-0904-3008-0326.html&amp;ei=9bBfU5ftM8yLOYCjgKgO&amp;bvm=bv.65397613,d.d2k&amp;psig=AFQjCNHBBJq-Vib7oUNoGJWdlym9BmMz5g&amp;ust=139886647179098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&amp;esrc=s&amp;source=images&amp;cd=&amp;cad=rja&amp;uact=8&amp;docid=IGkhEkW3IlRnmM&amp;tbnid=ownYfwdb_S6AAM:&amp;ved=0CAUQjRw&amp;url=http://www.dreamstime.com/stock-photos-teen-boy-thinking-image2707653&amp;ei=ZrtfU7zQAYLOONDcgPAO&amp;bvm=bv.65397613,d.d2k&amp;psig=AFQjCNEEBKMYWWDvLFqPZkJ_6RLFVwI66Q&amp;ust=139886916732533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il/url?sa=i&amp;rct=j&amp;q=&amp;esrc=s&amp;source=images&amp;cd=&amp;cad=rja&amp;uact=8&amp;docid=gWNU0hy1y_ED9M&amp;tbnid=rUGCi8LMvolSjM:&amp;ved=0CAUQjRw&amp;url=http://www.canstockphoto.com/illustration/questionmark.html&amp;ei=_LtfU9zOB8WjO5HzgMgP&amp;bvm=bv.65397613,d.d2k&amp;psig=AFQjCNEwJuiqSorgcOUQMyIGsmpRxnBCFA&amp;ust=13988693191771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source=images&amp;cd=&amp;cad=rja&amp;uact=8&amp;docid=AIhCL0YQNyoynM&amp;tbnid=1jgmCBba1S0yxM:&amp;ved=0CAUQjRw&amp;url=http://www.clipartbest.com/clipart-RiGA749iL&amp;ei=ibxfU93AGMLAPO3AgUA&amp;bvm=bv.65397613,d.d2k&amp;psig=AFQjCNFQ5_5RnMs3PIUqPWJgn0dNjEj1mg&amp;ust=1398869429413501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&amp;esrc=s&amp;source=images&amp;cd=&amp;cad=rja&amp;uact=8&amp;docid=E4Ai2HX7LZRoNM&amp;tbnid=VKgLwdCf1xRZ4M:&amp;ved=0CAUQjRw&amp;url=http://www.shutterstock.com/s/angry/search.html&amp;ei=Zr1fU8ORFcmMO-iEgGg&amp;psig=AFQjCNG2_hDmFeI6o1v3ib5H5vWS2_hcaA&amp;ust=139886967397464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il/url?sa=i&amp;rct=j&amp;q=&amp;esrc=s&amp;source=images&amp;cd=&amp;cad=rja&amp;uact=8&amp;docid=v6rR7-rCtPIxdM&amp;tbnid=oP-O7qcvbcfl-M:&amp;ved=0CAUQjRw&amp;url=http://www.clipartof.com/portfolio/toonaday/illustration/teenage-boy-walking-with-his-hands-in-his-pockets-1129149.html&amp;ei=Q75fU7C2AYakPYWUgYAP&amp;psig=AFQjCNG-aEhXvHwPwX-q4JnJQml5xt5Iew&amp;ust=139886994957333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.il/url?sa=i&amp;rct=j&amp;q=&amp;esrc=s&amp;source=images&amp;cd=&amp;cad=rja&amp;uact=8&amp;docid=PFdaPqotTgaDQM&amp;tbnid=346LQFSlZKxlxM:&amp;ved=0CAUQjRw&amp;url=http://forwardchurchkidztown.wordpress.com/&amp;ei=8bJfU7SdF8LcOcCvgKgP&amp;bvm=bv.65397613,d.d2k&amp;psig=AFQjCNEPl_-wcjIqoZDx3ifyUpCOT3lHQg&amp;ust=139886685269247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il/url?sa=i&amp;rct=j&amp;q=&amp;esrc=s&amp;source=images&amp;cd=&amp;cad=rja&amp;uact=8&amp;docid=8jwpz7Yxcxkf2M&amp;tbnid=b8JEt2FU-Y6yrM:&amp;ved=0CAUQjRw&amp;url=http://www.klikbasket.com/showthread.php?3762-Jual-Jersey-NBA-Carmelo-Anthony-amp-Jerry-Stackhouse-(Original-Swingman)&amp;ei=mLVfU473MsXvPPO1gPAB&amp;bvm=bv.65397613,d.d2k&amp;psig=AFQjCNFhZbuFux2cmWTET_0XlwBGH9LrzQ&amp;ust=139886772373956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&amp;esrc=s&amp;source=images&amp;cd=&amp;cad=rja&amp;uact=8&amp;docid=wBSn1sprHvyyVM&amp;tbnid=em2ylya5rHFDMM:&amp;ved=0CAUQjRw&amp;url=http://www.glogster.com/chiragg0720/toothbrush/g-6moglpsijdtkgagsbit1sgi&amp;ei=K7dfU5D0C4WsOMTZgNAD&amp;bvm=bv.65397613,d.d2k&amp;psig=AFQjCNGaHCSiAoRs2ncIyuxrhgPSuCLUEw&amp;ust=1398868128161007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.il/url?sa=i&amp;rct=j&amp;q=&amp;esrc=s&amp;source=images&amp;cd=&amp;cad=rja&amp;uact=8&amp;docid=rGw1QCfy_UxCkM&amp;tbnid=tBrUP8rYE024sM:&amp;ved=0CAUQjRw&amp;url=http://bestclipartblog.com/32-exercise-clip-art.html&amp;ei=kbdfU8rdLoahO8bNgeAM&amp;bvm=bv.65397613,d.d2k&amp;psig=AFQjCNFrieL7Kspk7KF40hAJDjS5NVfAQg&amp;ust=139886823479061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&amp;esrc=s&amp;source=images&amp;cd=&amp;cad=rja&amp;uact=8&amp;docid=bvtTMTN_eFB35M&amp;tbnid=t_aWarPrV6LE1M:&amp;ved=0CAUQjRw&amp;url=http://www.shutterstock.com/s/scolding/search.html&amp;ei=brhfU-ObKYe3O-XlgKgP&amp;bvm=bv.65397613,d.d2k&amp;psig=AFQjCNGIWv7K0nawIGq230yLMex_ZD6Kvg&amp;ust=139886839884819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.il/url?sa=i&amp;rct=j&amp;q=&amp;esrc=s&amp;source=images&amp;cd=&amp;cad=rja&amp;uact=8&amp;docid=FkwtehuqwWjg9M&amp;tbnid=x70gCMM1MloX2M:&amp;ved=0CAUQjRw&amp;url=http://pschools.haifanet.org.il/meginim/subjects/&amp;ei=crpfU-WSF8XmPInKgLgH&amp;bvm=bv.65397613,d.d2k&amp;psig=AFQjCNH20qQXp7ztW5lKz_nfBXuZGSrJCg&amp;ust=1398868974485655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l/url?sa=i&amp;rct=j&amp;q=&amp;esrc=s&amp;source=images&amp;cd=&amp;cad=rja&amp;uact=8&amp;docid=7dVbpfMlom3mOM&amp;tbnid=119mC3xIOfr15M:&amp;ved=0CAUQjRw&amp;url=http://imgarcade.com/1/winner-clip-art/&amp;ei=3rpfU7TKKIfeOtXLgLgP&amp;bvm=bv.65397613,d.d2k&amp;psig=AFQjCNF2ou9f47vBQhlVkrCd9tVzoqHBYQ&amp;ust=139886905079907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8010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If you… you will</a:t>
            </a:r>
            <a:endParaRPr lang="he-IL" sz="7200" dirty="0"/>
          </a:p>
        </p:txBody>
      </p:sp>
      <p:sp>
        <p:nvSpPr>
          <p:cNvPr id="4" name="AutoShape 2" descr="data:image/jpeg;base64,/9j/4AAQSkZJRgABAQAAAQABAAD/2wCEAAkGBxQTEhUUEhQUFBQXGBQWFhgVGBcYGBcXFBQWFxYYFhcYHSggGBolHRQXITEhJSkrLi4uFx8zODMsNygtLisBCgoKDg0OGxAQGywkICQsLCwsLCwsLCwsLCwsLCwsLCwsLCwsLCwsLCwsLCwsLCwsLCwsLCwsLCwsLCwsLCwsLP/AABEIAN4A4wMBEQACEQEDEQH/xAAcAAABBQEBAQAAAAAAAAAAAAAAAgMEBQYHAQj/xABCEAABAwEFBAcFBgQFBQEAAAABAAIDEQQSITFBBQZRYRMicYGRobEHMkLB0RQjUmJy8EOCwuEzkqKy8RZTc7PSJP/EABsBAAEFAQEAAAAAAAAAAAAAAAABAgMEBQYH/8QAMxEAAgICAQMDAgUEAQUBAQAAAAECAwQRIQUSMRNBUSIyBhRCYXEjgZGhsRVSwdHhMyT/2gAMAwEAAhEDEQA/AO4oAEACABAAgAQAIAEAJc4DEmiPIJN+DPbW32scFQZQ9w+GPrHvIwHipY0zkaWP0nKv5jHS+WZLaXtSdiIIQM6GQk/6W/VTxxfk2aPw2vNsv8Gete/duk/i3BwY0D1qVMqII06+h4kP07/kqLRti0P9+eU/zuA8AaKRQS8F2GDjw+2CIj5HHNxPaSUpZUUvAkGmWCUVokRW6VvuyyN7HuHoUmkQzxqp/dFMs7LvdbI/dtDzydRw8wo3TB+xUs6TiT/R/gvLB7TbS3CVkUg5Asd4gkeSjljR9jOu/DlDX0SaZqdme0myyUEofCfzC83xaoJY0l4Mi/oGTX9n1Gssdujlbeie17eLSD6KCUWvJj2VTreppokJCM9QAIAEACABAAgAQAIAEACABAAgAQAIAS94AqSAOJQKk29IxO8XtGhiq2zjp38QaRj+b4u7xVmvHcuWbmF0K676rPpX+znO2d5rTaSelldd/A03WDuGffVW41RidRi9Mx8dfTHb+WVCkNARJIGiriB2mia5JeSKy+uv75JDlkMcmU0Lf1PAPgo3fBFKXV8Zcdxdw7u1F4zx04t6w8ahN9f4Q1dUjL7Fv+4uPYcJNPtLSeV36odsvgWWZb/2MkndVv8A3HeATPzD+CL/AKlL3Q0/dQ6S+LfoU78x+w5dUXvEjS7tTDIsd2GnqnK+PuTx6jW/JXWjZ8rPejcBxpUeIUisi/cswyK5+GRk8m8j9itskTr0T3xu4tJHjxTXFPyQ249dy1OKZutge0t7aNtTL7cr7KBw5luR7qKtPGXmJz2Z+HYvcqH/AGf/ALOjbL2tDaGX4XteORxHIjMFVJQcfJzF+NbRLtsWicmkAIAEACABAAgAQAIAEACABAAgCn3i3ihsbL0rusfdYMXOPIcOafCtzfBcw8G3Kl2wX8v2RyHeXe2e1khxuRaRtyp+Y/EfJX66VA7TB6TTjLety+SgUxqv9yLaba1uABceDR6lQzvjHgysvrFGPxvb/YrZ7bM7IXRypXxKqTyJPxwc1k9cyLeI/SiOXS649tCoW9+TInZKb3JtnhdJqwHu+iQYNte0aOjP5a+iVPXgfCycHuLJ1m2k5vvfes5YOH75qaORJGvj9cyK+Jco2O6m8Qc4R3i5pwF73mnTu0Usu2cdxNn1qcuvvr4kvKNmoCoCABAePBDteyopPeYK8RgfEJ8bJR8FivJsh4ZQ27dlwxideHA4HuORViN69zRp6jF8T4KKWMtNHAgjQqdPfg0YzjJbiP7O2hJA8PheWOGo15EZEdqSUVJaZFkY1V8e2xbOp7pb/snpFaKRy4AOyY88vwnkqVtDjyjj+o9EnRudXMf9o3FVWME9QAIAEACABAAgAQAIA8QBlN898mWQXGUfORg2uDAfif8ATVT1UufL8Gv0zpU8p90uI/8AP8HHbdbZJnmSVxe92ZPoOA5K/GKjwjuaKIUwUILSIVptLWCrjThxPYEk7Iw8kWVmVY0e6bKae3ySGjAWt5fMqjZfKXg47O6zbf8ATHhDX2c/G+neoDGbEnoxqXIEE/aGDJg70Cg22nRo80BoX9rcc2VHegBslh4sPkgDzrMIe00IIILcq8R9EqbQ+uyUHuLOmbpb0C0AMloJcaaB9M6cHck5PZrYuX6n0y8mnTi+R7fbGxML3ZaDUngE6MXJ6JaapWS7UUsc1qn6zSImac+/MqbUIeeS+4Y9PD+pnj47XELzZBKBmM/LPwSrsl5WhU8azhx7SZZZYrXH12i8Mxq3mDnRMkpVvggnGzGn9L4KPauwnxdZvXZxpiO0fNT13KXk0MfNjZxLhlSpi95N3uVv26IthtRLosmyHEs4B3FvPRVbqN8xOa6p0VT3bQufdfJ1eKQOAc0gggEEYgg6gqi0chKLi9MUgQ9QAIAEACABAAgDI79b2iyM6OOhneDd1DB+J3yGqnpq73t+DY6V0x5U+6X2r/ZxuaZz3FzyXOcauJxJJ1K0EtHd11xrioxWkiFbbXcFAKu8hzcdFFbaoLXuZnUeqQxY6XMihmnBNXdd3g0diz5ScuWcPkZFl8++bG32lx1oOAwTSAaOPNAo82zHN1Gjn9ECbFVjGQLzzwCAEm0u0o3sAQAjpnfiPigB5jpOBI5iqAHIyMqFtc2nI9nAoA9kD2lhjvAtN5rhmDWo8ECxk09o6vuztcWmBsmTx1ZBweM+4ih71Ijfx7fVhv3Ie3G9JaYY3e7gTzqcf9tFZr4g2jbxfoonNeQ2y90kzbOw3W0BdTsr5DTmlrSS7mGNGMK3bJbZSwWkRPDoS4UIBa74h2BStd0eS9KHqV/X8eS5gbctxDcA9tSO1tT5jzUUuaynP6sXn2NEqxlJ6M9trYFavhFDmW8ebeB5KzXd7M1MTN19Nhl6K0bC5NpuFvgbO4QzkmBxAaT/AAyf6PRVrqd8o57rHSVcnbUvq9/3/wDp19jgRUYgqgcW1p6FIAEACABAAgCk3s3gbY4C80LzhG38TvoMypKq3N6L2BhSyrVBePd/scLttrfLI6SQ3nuJLjzPyWnFdq0j0OimFMFCC0kVm0bcIxhi45D5lQ22qC0vJm9T6lHFhpfczPTTucauNVnt75ZwtlkrJOUnyeNjJ0SEYoMAzPcMfPJAHpnp7ou+vigBsAk6k+KAH47E454dqA2OGGNvvGp4D+yAE/a9GNA9UALDZTmbvagBYDsr7XcigCQ3LX5oEL3ci3GO0iMmrJQQDqHtBLa91R4J0WXsGztn2/JqN5rO4XJmZxnHsrUH98Vapa04s6zBsT3VL3GrTGZ7tos5+8Ao5uRw0x/ZCdHUfpl4Hwap3TauCNemvXvsrekzvXXZ8aVpVO+nWt8Euqta9Tj4LPYuzXte6ab/ABHacK9muAUVk012rwVMnIi4quHhFwoSiCAKLeDY18GSMdce8B8Q+qsVW64ZpYWZ2vsn4Mmreza4OkezPerKyTH/AMLj/wCs/Lw4KnkVfqRyfXOma/8A6K1/K/8AJ0xUzlj1AAgAQA3PKGtLnGgAJJOgGJSpbHRi5NJHCN7tvG2Whz8ejHVjHBo1pxOfgtKqvsiehdMwVi0pe75ZnrZaRG0uPcOJS2T7FslzcuONU5y/sZydxIvuxc4nw7Fmyl3PbPPb75X2OcvLBjXEYXRXsr5ppCKNkec6d5QAfZQPeeB2IAUDEOLkAem3U91oH75IDQw+0Odr3BAC2WXV5ujzQB660gYMFOZzQBHe8nMkoA8RwBNsM/wmuORPojYaJAtXQyNfoCH97CDh20QmOrl2yTOyYEcQR5FSp+500W+GildsIskD4JOjFes3lrTiORU3q7WpIv8A5xSh22LbLtQlAEACABAAgDLbzbKunpWDA++OBOverVNm+GbGBlb/AKcv7FAx5BBBIIIIIwIIyIVh8mnKKknGXg7luRvALXZw4/4rKNkHOmDuw5+Kzbq+yR571PCeLc4+z5RolEZoIAEAc/8Aatt25G2zMPWkxfyYNO8+QKtY8NvZ0XQML1LHdLxHx/JypXjs29LbM/tK2Nc78QbgBkOZ5rNvs7pHA9Wznk3cfavBAkeXGpz/AHkoTJHZme60YkA179EAMlh4FAHojPA+CAFdAdaDtIQGwut1dXsH1QAttou+4AOZxKAGXvJNSaoA8QA5BA55oxpceQr/AMJsppeRyi34NBs7dc5zGn5W/N30VOzL9oFqvG/7hjeqEMkjugBobQU0un+6fizck9jMmKi1ordpOrTsr4q2Vkdk2O+9Z4SczFEfGNqkR0lX2IlpSQEACABAAgAQAmRgcCCKgggjiChPXIsZdr2jB7UsRhkLNM2ni05fRaFcu5bOkxrlbBP3LPcnbZstqa4n7t9GSdhODu44+KbdDuiUur4ayaHryuUd2a6oqFmM8+1o9QAiaQNaXHAAEnsCEtsWMXJpI+fd4dpm02iSY/E43RwYMGgd3qtWuPbFI9IwMZY9EYL+/wDJQbZtN1lBm7Du1KiyJ9qKXW8z0aO1eWZ0BZ5wo6Dc5u8m/wB0CCrIaEk6AoAvtlbuXmB0rnAkVDW4UHM8eSo25TT1Et14ya3Iffuq3SV/KoBw5jVM/OP4HvFXyRnbpu0lb3tI9CnrNXuhn5X9xP8A0m//ALjPApfzkfgPyr+RbN0zrKO5v1Ka839hfyn7jr9023TSR17QkC73jPzSfnHvlDnir2ZY2fYUDQKxhxwreqcdc1DLIm/cljRFexYRxhoo0Bo4AADyUDk35JUkvAtIKZ3fOOrIz+Yj/M2v9Ku4b5aKmUuEZiWrnUGJNGtHHQBaJSitvR3CxQ3I2M/Cxjf8rQPkpTpILUUhq1bSijNHvaDwzPgE9Qky1DHsn4QiDbELzQPFeeHqh1SQ6eJbFconJhW0CABADc87WC89waOJSpN+B0ISm9RRVv3khBwvHsH1UqokXF0+1oibYljtMV6N1Xs61MnXfiw8+5PrUoPnwT40Z49mpeGZlWjXO1+zjbHT2Rocavi+7dxIHuk91PBZt8O2RwHWcX0Ml68PlGpUBkGU9pW0uhsT2g0dKRGOw4u8gfFT48e6Zr9Fx/WylvwuTiy0jvzN7WmvykDIdUfPzWbfPukcD1jJ9bIaXhcDcrOjAHxHM8BwChMkjIFJEDaPaw6ube8RgmWfa2LDmSOi0WK/JrIEgoIA8fWhpidEq5EfgqYLeJMnYjAtyLSMwQpZVuPkZGakTbLKSaHFRtDyUmiglAr57VMx5+6D4+LHdanNp+SljCDXnkicpp+OCr3wtALIwNSXjsDaf1eSsYkeWyDKltIk7hbuOe9tolFI24xg/G7Q/pGfMrSSJMPGk33y8Gw3ht7mBscf+JJhXgK08TVWaob5fhHS4dMZbnPwiFLYoLM0GYGWQ6ceOFcuZT1KU39PCJ423Xy1XwhiM2ac3OjMLz7pGRJyqE598efJI/XqXdvuXuT9gWt7Xus8pq5nunkNPMEKO2Ka7kV8uqLirYe5eqAzgJQKlt6MxZojbJXPeT0TDQDL98SVZb9OPHk1ZSWLWox+5nr9qMBLYLOHtbmaeeRw7Uqrb5kwWPJ6lZPTZHnjZJGZoB0b2e+3SnEfvinLcX2y8EsJSrn6dnKfhlIpzRS0bL2WbS6O1mMnqytI/mbi3yvBVsmO47MH8QY/fQrF5i/9HYlQOIOUe123Xp4oRkxl8/qeSB5N81exY8bOw/DlOq5WfL0c+tEt1rncAT9FPN6i2buXb6dMp/CMxY8XivP0Ky9+55rOTlJyfuObRHWB5eiQaIsPvivNACXktkrqHV86pJLa0LF6Z0OOdpaHVFCAQe1YkotM2aoSs+1bHAUgOLT0z1IICBCq2lsVsjg9puPriRrhTTXLwViu9xWnyiGdO3tEXZtntLHtvm83C9lrUGhzwIB7Cn2SqkuPI2tWJ8l+qpYGnzAfvNCWwEC1DUHj4Ypyi29Bvge2Nuv0j/tFrFXH3IvhY3S/xPLJbVNShFIWrG7n3zNeApi8kkZ7arrtshc73cPUj1IVivmtpGpj/VjSSEbQLRbWmXBl0XScgaYf6qpYf/nwPpTeM1DzshP2bO5/XIIvV6QuFKcQa+Sf3rtJlfXGvUfOvBOsL+ltrnsxa1tK8cA3zx8EyX018kFy9PGUZeWaNVjKEzNq0jiCPEJY+R1b1JMze7xJgmiGDxew1xbT1CsW+UzUyuLIT9iFZ7r4OiDxHI15cQ43Q/TPiPkpHxLfsTzcoW+praa/wOMIhZKXva6SQXQ1hBpzJCT72vhDZbunFRXC9yLtDZ5jiicRQuDq8sajyKfCfc2iem9Tskl7EfZ1rMMscozY5rvA4jwqnSW1okyalbVKD90fRUbwQCMiAR3rJfB5jJNPTOF792npLdOdA4NH8oAWnStQR6D0evsxIfvyZHbklIqcSB8/kmZL1DRB163sxtfLKCJ1HA8Cs84UsrXHebhpiO5AhWMdQgjRApMlc19K4VyPA6goAsNkTlv3TycT1OGOYCp5NX6kdH0PNqqThY9GqsrCG0KzmOzrYWWtwHkhTBAAgQEooiV1BzyHehCEPaViL2C4669uLTx4g8ipappPT8DJxbXBD2Lb3ieNs0R95tSNK0oSDpUjzVuqmLkmmMqsl3JSR0haRreQQBX7b2d0zKDB7cWnnw71JXPtZaxb/Slz49ynhtbJAIbW0h7cA7I8qnT0Kmaa+qBdlXKv+rQ+Pglf9Lx/jfThgmeuyH/qE/hbLexWNkTbrBQa8SeJKilNy8lO26Vj3IfTSIEAUG1rA+OTp4M/iaNeOGoPBWITUl2yNLHvhZD0rP7MLLHBa6uLC14pephnzGBy7UknOv3Cyd2NwntE2y7ChYahtSMrxr5JsrpPgr2Zls1rY3vRFWAn8JafOh9UUv6h+BPVqMYrxvneN0rcH2OBxOPRtB/lw+SzLI/UzzjPp7MmcV8nENpy3ppXcZJD4vK0orSPQMWHZTGPwjPbwuwYObj6fVVMp+DnvxJP6YR/kpgKqmcmToJbry05YeNMUCESdtHEc0CoIz8Oh8jogBcM5bgcvMEajmh+AN5sy1dJGHa5HtH7B71jXQ7J6NSqffHZLURKCAPGmuSXkD1IAxK8VGOoSoQfSClrsKHFzuHVHzWjgx8yJqY+5cLSLIIAEANy2driC5oJGRIxCVNj42SitJjiQYCABAAgAQB41oGQArnTVGxXJvyeoEIm12VglH5HeQr8k+v7kTYz1bH+TArQOnN3uvtro7NGwnK/5yOI9VDKC2czm4LnfKS9zCuNSTxxUx0q4RXbYsRc3pKOLGYOLRWhdlU6ZKlleUcp+IoycotexSCYD3RTmcT/AGVQ5YRE0lw8SfUoBhO+rieJQAhAD1rbR57j5IBGm3NcejfwDhT/AC4/JZ2bruRexftZoVSLYJQM1abVJZpC0daMkuaDlQmtAdKKZRU0aEK4XR37k2y7fjcOv1D4jtqmutrwQ2Yk145LWJ7XCrSCOIyUb4KrTXkW2lQCQKmlXGg8Sn1VSseoofXXKb1FEqG2yWaQMmA6Nx6rhkK6g69i6KuiEa9LyjaVFMqvoemi8mtbWi8TUDO71qDjRuNFGZ0pxXlntktccrb0T2vbxaQR5JQjOMvDHkDwQAIAEACABAAgAQAIAatYqx/6XehSw+5ElX3o50FpHULwPx2kgUCTQxwTY3K2jiOBI8DRA6L3FM0e6IBZK0gEVFQciCCMR3KtkLwZHVIptbKXeDcTG/ZvdzdHqP0E6ciqbRy2Rhfqh/gxVoddJYAW0NCDg6o/FX0TTNaaemMIEJcUF0X36ZDmgDyxWR88l1uZxJOQHEqO2xQjtj4Qc3pG3sFgELA1mmJJ1JzJ/eiybLHOW2adcFBaRKY+vamDxSQBq0WdrxR4Dhz+XBKnrwOhOUHtESLY8LTeu5fiJIHjgn98nwSSyZtabIVv3kjZ1YxfPHJo79e5T14spcyKFmSl45M/bNsyyHF10aBuFPmtGqPprURkc66K1B6/ghyzud7znOplUk07Kp+2VpWzly2IjcWmrSWniMD4hIM2yVs/acsMnSRvIdWp4O5OGoRsfC2UHtM6APaBCS1rYpnOIFaXBQkYgXnY0Oqfs1VnxfGiY3ekSG7BFIX6h4pTwz7aqaEE+Wa+LXC1bm9CnbQtbes6IFvIfQqTsrfuW1RjS4jIstlbVZMMMHDNp9RxCjnW4lW/GlS+eUT1GVgQBD2ntFkLauxJyAzP9k+FbkT0UStlwVTbRbJcWNbG3StKnxr6KXtrj5Lnp4tfEntiXbStMBHTtD2cRT1GHijshL7Rfy9Fq/pvTLmS0tdC57TVtxx8AVEo6lopRrcLVF/Jz8LQOlLCyWAvaHca+RI+SbsgndGL0J25AWWmZp0kk8C4keRRB7jsZgz78eEv2LPc5/XkHFrT4Ej+pQZC4RW6mvpTNSTxVRvRjpN+Cp2vsmzWkUlDC7IOa4B47CPmm90X7kduJ6nmJlp9wnMJdC8SDQPo13iMCfBHaZdvTpL7TM7S2dO0UfG4EONQOtSmWLaqH1Y+NlKVM4vwS90n3JXNcCLzcKgjFprTz8lWy9SjwT421Lk1qzi8Jc1AhLNgfdDgKgiuGY7lYePPt7iT05JbI7mEVqCKVJqKUAzJ4KJVyfGhri1yYnbu2jKSxhpH5u5nlyWjTjqHMvJnXXOT0vBTq0VgQAIFBAAgQ8QKXu7280tlq0Ucx2hFS08Wn5J8Zc8+DQxc2UZpWvcTWHaEzaPE4eaB5aMRQ0I5a6K8owkvB2NcKbobjHj2Y/a5Q18FoYLvSe8OdaO/fJIltOLEhFyhOqXsaxVDGZ4gDOMZ01tdexbGMB2Up5klWH9FZqN+ljLt8sa2hanzSSAPLIoq3iK1NDQ4DPFOjFRS+WPqrjVCLa3KQzse1npBE5xkikqKOzGfhknTjxtEmRUlH1EtNBYpbkVqjrUCoHaSWfRJJblGQlse6yuZSKwaZ07c/Yt6xxOIxN89xkcR5KrOzUmcd1DLccmaXz/4Mt7RbL0dvl4PDXj+YU9WlSUPcDZ6Hb34iXxwU2yrd0L79K4EU7cqpuS9VtmhkU+rHtPLVa3yGr3E8tB2Bc/KcpPkSumEFpIYTdkmkaHYEZDbxDhqDeNCOTU+MmuUZeZJb4I73VJPEk+KpSbbbOdlyzyiTbGgkFBKLHyRbVa5mksc94poDQU0pTRXVZLWtnWUUVOCaRm94re6gjvONcXVJOGg71PTHfJh9dyVBKmHv5KBWTlgQB6G4E6Cnnl6JNgeJQAj6o2AIAEACANJuxaoi0sm6SrTVpZTFpzBvHQ+qt0Tk1pHUdEyrZRdSa48bNbZYjaHxhrCyCLKutDXPUkqSTUE/k17JKiD29yZqVVMcEAZy3O+z2sSn3JMD35+gKsx+uGjVq/r4/YvKEWqzyQyPkjaJYpQS4DGodia00xOPNKmpLT4aFhOFkFCb1JESy2gNdWGzu6Q1AJLnXa8BRPa35ZNODa/qT4F22yGGzkPP3krgTyDcafvikhLulx7CVWK65dviKKMqc0X4PoLd2x9FZYYyMWxtB7aYrKnLcmzzPLt9S+cvlmG9sFgxhnHON3+5v8AV4qziy8o6H8N3/dV/c5urU490WjqxwLmZx7ZNDT1NENVsxz3RgvpiMKCmGQJTvYxcmMVJqJWFtMDoqT4MKSaemCQQEAFUqCPDJ+17GJGXq0LRUHSnAq77HQYtzg9fJyzaUl6V55keGHyV2taijlepWOzJm/3IyeUQok37AWtnsv/AOOR5/Gyn8pp/UfBV5T/AKqROof02yqA4Zqw3rkgXwaLeLZt2KJwHuNax3ZTA+NR3qnRbubTLV1eopozqulUEACALjc+09HbIThRzrhrweKDzp4JYvRZxLHC1aOxKQ3tggAQAzbLI2Vpa8VB8QeITozcXtElVsq5biVmy9nTQvuh4dDjnnyoNFJOcZLfuW776rY71qRdVUJQMhvZaL0oaMmDzdifKit0LUdm306vUG/ki7u2Dp7TFFo54r+kYu8gpbJdsWyXPv8ARx5T/Y+ggFks82ZR77bL+0WOVgFXAX2fqZj50I71NVLtlsv9MyPQyYz9vH+ThC0z0ZPaFMKxM+rtn3ezEYtUBpb7AkcX0LzRrcG1wzplySoo5cUo8IuZrO1+efEZolBSMmyqMvKIcmzj8JB7cFC6X7FWWK/0jJsb/wAPomenIidE/gXFYXE44BLGqW+R8MeTfJaOApQ0pljkrRoR2vBx3asd2eVoyEklOy+aeVFdh4OWyk1dJPyRk4rlu/Z7hFFGB95K6+fytAo2vAYkqt6n1OXsix6f0pe7LPeFrYbKyJupA7aVc4+NFBj7st7ia7UK+0odkFokDnte4NxDWNvVOleWqtXcx0mVq1p7aNQ/a8cjS18cwa4UNY3Ux7FQVUovaa/yXHYpLTTMja4Ljy2ocNCNRoVpQl3Iozj2vQynjAQBI2Y6k0R4SR/7wgkq+9fydzKlOjXg8QKCABAAgBE0oa0udkASe5Klt6Q6EXOSRz20TF7nOObiT4rQitLR09cOyKibv2SbLvSyTkYMFxv6nYnwA81WyZaXac5+I8nUI0r35OqqkcgBCAOFb8bH+zWt7QOo8mRnY44juNfJaVM+6J6D0jL9fHW/K4ZQApuTV6lejUY4FzrWhh6DTEYdiBGk/Ja7H2kGVa8mhNQc8dapUynk47lzEurLbGvaXA4Cta6U4+qdsozqlF6HmPBAIxBxCUjcWnyAcKVGSQNPeitt+0ojGQDevCgGvfwSN8FqnHsU1wc329BdkvaOFe8YH5K1TLcdHP8AXcf07+//ALhew9kGckklrBmRmTwCbfcq+EZVVPe+TWWTZUcZvNDr34i5xJ7amizp3Slwy9CqMfAu1WCOQtMjbxbWlSaY8sjlqkjZKK0hZQjJ7Y4S1gwAFdBgk22LpIIrRXDIpGtClFvTZL74aYFxLO6oPzKt402oyKuRDckSrXu9EYy1jbrgOq7GpNPi41TI5Mu7b8DpY8e3gxZC1EUCVsll6eIDWSMf6whElS3NfydxKlOiXg8QKCABAHqAM7vZbqARA4mhd2aDvPorFEPc1OnU7fezMNaSaDEnADiTkrTNeUlFNs71uhsf7LZY4z71Lzzxe7E+GXcsy2fdLZ5x1DJ/MXyn7excqMpAgDK+0PYH2mzXmCssVXspmRTrN7x5gKaiztka3R838tfp/a+GcVWkd+ntCmFY2dj9r70I0LWcNBAoBAmkxyOdzRRrnAcATRAx1xb20DbQ8NuhxDeFcEbB1wb3obQSEa32QSMLdcweBToT7WUc7DjlVdj/ALE6zObDZ24hoApU5VOZJ7aqCac5nLW0fl32MLFbmudRrg/jdNaczTJNlW15REpplgx1a8jRRjyNbLO9xBa9rRSlC2veKEJ8JRS5GNS9jyy2ItNXPLz2ANHYB8yiU0+EgjFrlsXNYw57HuxuVujSp1PHBCsai0vcHBOSY/I8AEnAAEk8gmxTb0Ok1o5tK6rieJJ8TVbcVpGRJ7Zc7pbOlkmvxAExUfjTP4QK5nXuUtSTfPg0ul0xncnP7UdK2NtbpCWSC7K3MZVpnQaHkprK9crwdDk43Yu+PKZaqIpggCq2ztYxkMjF6V2Q4Vy7+Smrr7uX4LmNjep9c+EirttilDDJPOWmmDQTnwFCApIyjvSRcrtrcuyuG/3KBzicSSTxOJVjWjTSS4RsvZlsHp5+mePu4SCODpNB3Z+Cr5FmlpGD17O9Kr0ovmX/AAdiCoHEggAQB4UAcc9o27f2ebpox9zKdPgecSOw5jvV+izuWmdv0TqHrV+lN/Uv9oxynnBTTizeFgrn8ih1S17DWhSriAgAQKBQIBaRmk3sZGyMnpMEDydYxVlDjiVBZxI5jqsdX/2H2sAyAHZgmNt+TNSSEwjDma1QKOJABACJTRpI0BPknRW2Nb0jB2zbE0rbr39XUAAA9tM1rQohHlIzZ3SlwyNZbO6R7WMFXOIA7+PJTpN+AqqlbLtijaNsTbKbkbnh7KXnHAOdhWg4cKq/VBdvJ3HTsRV0KLSaZcWyX7yzTAUe8NvDjiBXwKRJaaH1x+idb8LwaoqqY54gDO7OobXM9/wVpXQYCvgrMtqCSNW7ax4xj7lFtO1mWRziaipDeTa4KeuOlo0MepVQSPNm2B88rYoxV7zQcBxJ5BLKXathk5EMet2T9jvewdksssDIWZNGJ1c45k9pWZOfc9nnOVkyyLXZL3LFMK4IAEACAIm09nsnifFKKscKH5EcCDinRk4vaJabp0zU4eUcK3k2HJY5jG/FuJY7R7ePbxC0q5qaPQun50MuruXn3RVBJbVGyOmXhxpWBdTKqWmNZ6oRAQA5Zx1gmS8FTNk40tonOYCKEYcOHYod65OdhdOuXfF8kcWWhIzBBp2p/fs0n1LvjFrh75PLFJQkHX1S2LfI7qlHfFWRJygOfEOeB/wlFBr66HvQAtIB4QlXkQ5xbICyR7Dm1xHdXA+FFtVy7opoypx1Jo2G6WxGvgL2upaL1QDhRmnjnVXKtw5a8nTdLpeNH1LFxIupemJHS2Zr3DAOoce26aFT/T7M2F6SX0WaRM2ds+WSUTWgBt33WjSmWGgTJzil2xILr64V9lfv5ZfquZp440FTgEaFSb8GG2zaWvme6Mm6aA6XqZ92AV6uLUVs6HFqca0pkFjSSABUkgADMk4ABSNlmUlFbfg7LuBur9lj6SQffvGP5G5ho+f9ln32970vBwfV+pPKs7Y/avH7/ua9QGOCABAAgAQAIAqt49hR2uIxyDHNjtWO0I+mqfXNwe0W8PMsxbO+H918nD9u7GlsspjlGPwuHuvHFp+Wi0oWKS2jv8PNryq1KD/t8FeCktqjZHUi2La5YeRiyqfyhuhSqiHrHUNQka2R3VqyLiywgfeFR/x/ZV5LRy+XTKmXax5MKZWWkUcaKzHlHV4Uu+hdw9Ba9HeP1TJV/BQy+l/qq/wTAVFrRiSg4vTR6kEEl6APACc/D6pRDxmw4rQ8h4610Y/pe0+lR3q9hTbfawVMZvktrbu+Kh0DuicKZYDDsyW1G3S1I3aMvsh6c1tFzC0hoDjUgCpyqdTRRPzwVJNN7XgUkGjVptDY2lzyABx+SWMW/A+uuVj1FGQ2xtp03VbVsfDV36vorldSjyzbxsONa3LyVbWkmgBJOAAxJPABTN6LspKK2zq24G5fQ0tFoFZTixh/hg6n83oqN12+EcZ1fq3rP0qn9Pu/n/4b1VTnj1AAgAQAIAEACABAFbt7YkVrjMcrajNpHvNPFpT4TcXwWcXLsxp98GcY3n3XmsbuuL0ZPVkGR5O/C5aFdqmjusDqdWVHXiXwUakaT4NI9Dlm34CfMBGhYKy51yg9SQguO3NjrerjlQVT6sKzI+w5zr19dfb3eRuTbv4WHvP0V+HQ3+qRy8uoL9KI8VuL3m8AK5US5XTVTX3Q9vJvdE6w5z9Gzj4JKyTrBbJCMjRNcUyG3Hrs+5CjaHcUnYiD/p9C9jy27UDBRoBcQK8B28Sr2F0yV31S4icZnZKpslCPyVUm0ZTm8jsw9Fvw6djxWu3f8mTLKtfuOWPbE0brzX4/mAI8078hRvajoWGZbB72a7Ye9bZSGSgMeciPdceGORVa7EcOYmxi9RjY+2fDNIVT0aiW/BT7S3gjjqGdd3L3R2nXuU0KG+WX6MGc+ZcIy1ttr5XVe6vAaDsCtRgo+DYqohUtRQmx2R8rxHG0ve7IDP8AsOaVtJbYt10KY983pHW9y9x2Waks1Hz6atjr+HiefgqNt7lwvBxPU+sTydwhxH/k2irmICABAAgAQAIAEACABAAgBq02dsjSx7Q5pFCHCoI7EqbXgdCcoS7ovTOab0ezgtrJY+sMzETiP0OOfYfFXK8j2kdT0/r/AIhf/n/2c9nhcxxa9rmuGYcCCO4q0mn4OnrshYu6D2hCbOuM1qQ8atMV4cwm49Sok3HwzH6v0tZsFp6a8EJ9mcNK9ivqyLONyOiZdP6d/wAcjWXJLJKa0zO7baZJtNNFtZprwrrquVzMd0WNa4PRul50culS9/ceVQ0hq0S3Wk+HarGLT6tqiUeo5SxqJT9/YqCV10YqK0jzGybnJyflniURJvwLZETkCmuSRdp6dk3P6YP/AAPssR1NOxRytXsbmL+GbHzbLX8FtLbpHNDHPcWgAUrnTjxVbsW96Otx8OumKSI6cWjSbt7mWi1EGhii1e8Z/obme3JQ2XRiZGd1inGWk+6XwjrO727kNjZdib1iOs92Lndp4chgqM7HN8nG5mdblS7pv+3sW6jKZ6gAQAIAEACABAAgAQAIAEACAPEAVe2t37Pam0mjDjo4YOHY4Yp8bJR8FrGzbsd7rlo55tv2Zysq6zPEjfwu6rx2HJ3krcMle502J+IoS4uWn8rwYq3WCWF12Zjoz+YU8Dke5WFNS8G9Tk1WrdckyOnE54RXNLsinRXPzFf4PGMAyFOxR21xsWp8kdWJTTJyrjpi7yrPBp+CxpCJWB2ampohS9wRVy8KrKio2LaGxZm8PVWXYypDoeDH9H/I42MDIAJvcy7XhUV/bFCkhYSS4SPWtqaAEnQDEnsCR8BKUY8tml2NuLa56EsETPxSYGnJoxPkoZ3xiZGV1vGp4T7n+x0LYG4Nms9HPHTSDV/ug/lZl41VWd8pHM5nWsjI4T7V8I1gFFAZG9nqABAAgAQAIAEACABAAgAQAIAEACABAAgAQA1PZ2vF17Q4cHAEeaVNrwOjOUXuL0ZvaO4VilqejMZxxjN3yxHkpY3ziadPWsurju3/ACZ62eywfwrQf52g+baeimWV8o06vxLL9cP8Gf2huHPH/EhcO148rpU0Le40quuVz/S/9FBa9mvj94t7ifmFJvZq1XqxbRHggLzQU705sklLtWy6sO6c0tLrogObnf8AymOejOu6rXVw4s0Vi9l8jsXzsA/K0n1ooHk69jLt/EcVxGH+WX1g9mdlZjI6SU4YEhrfBor4lQyyZMzrvxBkz4jpGo2dsaCAfdRMZzAFfHNQucpeTKuyrrnucmyfRNK4IAEACABAAgAQAIAEACAP/9k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data:image/jpeg;base64,/9j/4AAQSkZJRgABAQAAAQABAAD/2wCEAAkGBxQTEhUUEhQUFBQXGBQWFhgVGBcYGBcXFBQWFxYYFhcYHSggGBolHRQXITEhJSkrLi4uFx8zODMsNygtLisBCgoKDg0OGxAQGywkICQsLCwsLCwsLCwsLCwsLCwsLCwsLCwsLCwsLCwsLCwsLCwsLCwsLCwsLCwsLCwsLCwsLP/AABEIAN4A4wMBEQACEQEDEQH/xAAcAAABBQEBAQAAAAAAAAAAAAAAAgMEBQYHAQj/xABCEAABAwEFBAcFBgQFBQEAAAABAAIDEQQSITFBBQZRYRMicYGRobEHMkLB0RQjUmJy8EOCwuEzkqKy8RZTc7PSJP/EABsBAAEFAQEAAAAAAAAAAAAAAAABAgMEBQYH/8QAMxEAAgICAQMDAgUEAQUBAQAAAAECAwQRIQUSMRNBUSIyBhRCYXEjgZGhsRVSwdHhMyT/2gAMAwEAAhEDEQA/AO4oAEACABAAgAQAIAEAJc4DEmiPIJN+DPbW32scFQZQ9w+GPrHvIwHipY0zkaWP0nKv5jHS+WZLaXtSdiIIQM6GQk/6W/VTxxfk2aPw2vNsv8Gete/duk/i3BwY0D1qVMqII06+h4kP07/kqLRti0P9+eU/zuA8AaKRQS8F2GDjw+2CIj5HHNxPaSUpZUUvAkGmWCUVokRW6VvuyyN7HuHoUmkQzxqp/dFMs7LvdbI/dtDzydRw8wo3TB+xUs6TiT/R/gvLB7TbS3CVkUg5Asd4gkeSjljR9jOu/DlDX0SaZqdme0myyUEofCfzC83xaoJY0l4Mi/oGTX9n1Gssdujlbeie17eLSD6KCUWvJj2VTreppokJCM9QAIAEACABAAgAQAIAEACABAAgAQAIAS94AqSAOJQKk29IxO8XtGhiq2zjp38QaRj+b4u7xVmvHcuWbmF0K676rPpX+znO2d5rTaSelldd/A03WDuGffVW41RidRi9Mx8dfTHb+WVCkNARJIGiriB2mia5JeSKy+uv75JDlkMcmU0Lf1PAPgo3fBFKXV8Zcdxdw7u1F4zx04t6w8ahN9f4Q1dUjL7Fv+4uPYcJNPtLSeV36odsvgWWZb/2MkndVv8A3HeATPzD+CL/AKlL3Q0/dQ6S+LfoU78x+w5dUXvEjS7tTDIsd2GnqnK+PuTx6jW/JXWjZ8rPejcBxpUeIUisi/cswyK5+GRk8m8j9itskTr0T3xu4tJHjxTXFPyQ249dy1OKZutge0t7aNtTL7cr7KBw5luR7qKtPGXmJz2Z+HYvcqH/AGf/ALOjbL2tDaGX4XteORxHIjMFVJQcfJzF+NbRLtsWicmkAIAEACABAAgAQAIAEACABAAgCn3i3ihsbL0rusfdYMXOPIcOafCtzfBcw8G3Kl2wX8v2RyHeXe2e1khxuRaRtyp+Y/EfJX66VA7TB6TTjLety+SgUxqv9yLaba1uABceDR6lQzvjHgysvrFGPxvb/YrZ7bM7IXRypXxKqTyJPxwc1k9cyLeI/SiOXS649tCoW9+TInZKb3JtnhdJqwHu+iQYNte0aOjP5a+iVPXgfCycHuLJ1m2k5vvfes5YOH75qaORJGvj9cyK+Jco2O6m8Qc4R3i5pwF73mnTu0Usu2cdxNn1qcuvvr4kvKNmoCoCABAePBDteyopPeYK8RgfEJ8bJR8FivJsh4ZQ27dlwxideHA4HuORViN69zRp6jF8T4KKWMtNHAgjQqdPfg0YzjJbiP7O2hJA8PheWOGo15EZEdqSUVJaZFkY1V8e2xbOp7pb/snpFaKRy4AOyY88vwnkqVtDjyjj+o9EnRudXMf9o3FVWME9QAIAEACABAAgAQAIA8QBlN898mWQXGUfORg2uDAfif8ATVT1UufL8Gv0zpU8p90uI/8AP8HHbdbZJnmSVxe92ZPoOA5K/GKjwjuaKIUwUILSIVptLWCrjThxPYEk7Iw8kWVmVY0e6bKae3ySGjAWt5fMqjZfKXg47O6zbf8ATHhDX2c/G+neoDGbEnoxqXIEE/aGDJg70Cg22nRo80BoX9rcc2VHegBslh4sPkgDzrMIe00IIILcq8R9EqbQ+uyUHuLOmbpb0C0AMloJcaaB9M6cHck5PZrYuX6n0y8mnTi+R7fbGxML3ZaDUngE6MXJ6JaapWS7UUsc1qn6zSImac+/MqbUIeeS+4Y9PD+pnj47XELzZBKBmM/LPwSrsl5WhU8azhx7SZZZYrXH12i8Mxq3mDnRMkpVvggnGzGn9L4KPauwnxdZvXZxpiO0fNT13KXk0MfNjZxLhlSpi95N3uVv26IthtRLosmyHEs4B3FvPRVbqN8xOa6p0VT3bQufdfJ1eKQOAc0gggEEYgg6gqi0chKLi9MUgQ9QAIAEACABAAgDI79b2iyM6OOhneDd1DB+J3yGqnpq73t+DY6V0x5U+6X2r/ZxuaZz3FzyXOcauJxJJ1K0EtHd11xrioxWkiFbbXcFAKu8hzcdFFbaoLXuZnUeqQxY6XMihmnBNXdd3g0diz5ScuWcPkZFl8++bG32lx1oOAwTSAaOPNAo82zHN1Gjn9ECbFVjGQLzzwCAEm0u0o3sAQAjpnfiPigB5jpOBI5iqAHIyMqFtc2nI9nAoA9kD2lhjvAtN5rhmDWo8ECxk09o6vuztcWmBsmTx1ZBweM+4ih71Ijfx7fVhv3Ie3G9JaYY3e7gTzqcf9tFZr4g2jbxfoonNeQ2y90kzbOw3W0BdTsr5DTmlrSS7mGNGMK3bJbZSwWkRPDoS4UIBa74h2BStd0eS9KHqV/X8eS5gbctxDcA9tSO1tT5jzUUuaynP6sXn2NEqxlJ6M9trYFavhFDmW8ebeB5KzXd7M1MTN19Nhl6K0bC5NpuFvgbO4QzkmBxAaT/AAyf6PRVrqd8o57rHSVcnbUvq9/3/wDp19jgRUYgqgcW1p6FIAEACABAAgCk3s3gbY4C80LzhG38TvoMypKq3N6L2BhSyrVBePd/scLttrfLI6SQ3nuJLjzPyWnFdq0j0OimFMFCC0kVm0bcIxhi45D5lQ22qC0vJm9T6lHFhpfczPTTucauNVnt75ZwtlkrJOUnyeNjJ0SEYoMAzPcMfPJAHpnp7ou+vigBsAk6k+KAH47E454dqA2OGGNvvGp4D+yAE/a9GNA9UALDZTmbvagBYDsr7XcigCQ3LX5oEL3ci3GO0iMmrJQQDqHtBLa91R4J0WXsGztn2/JqN5rO4XJmZxnHsrUH98Vapa04s6zBsT3VL3GrTGZ7tos5+8Ao5uRw0x/ZCdHUfpl4Hwap3TauCNemvXvsrekzvXXZ8aVpVO+nWt8Euqta9Tj4LPYuzXte6ab/ABHacK9muAUVk012rwVMnIi4quHhFwoSiCAKLeDY18GSMdce8B8Q+qsVW64ZpYWZ2vsn4Mmreza4OkezPerKyTH/AMLj/wCs/Lw4KnkVfqRyfXOma/8A6K1/K/8AJ0xUzlj1AAgAQA3PKGtLnGgAJJOgGJSpbHRi5NJHCN7tvG2Whz8ejHVjHBo1pxOfgtKqvsiehdMwVi0pe75ZnrZaRG0uPcOJS2T7FslzcuONU5y/sZydxIvuxc4nw7Fmyl3PbPPb75X2OcvLBjXEYXRXsr5ppCKNkec6d5QAfZQPeeB2IAUDEOLkAem3U91oH75IDQw+0Odr3BAC2WXV5ujzQB660gYMFOZzQBHe8nMkoA8RwBNsM/wmuORPojYaJAtXQyNfoCH97CDh20QmOrl2yTOyYEcQR5FSp+500W+GildsIskD4JOjFes3lrTiORU3q7WpIv8A5xSh22LbLtQlAEACABAAgDLbzbKunpWDA++OBOverVNm+GbGBlb/AKcv7FAx5BBBIIIIIwIIyIVh8mnKKknGXg7luRvALXZw4/4rKNkHOmDuw5+Kzbq+yR571PCeLc4+z5RolEZoIAEAc/8Aatt25G2zMPWkxfyYNO8+QKtY8NvZ0XQML1LHdLxHx/JypXjs29LbM/tK2Nc78QbgBkOZ5rNvs7pHA9Wznk3cfavBAkeXGpz/AHkoTJHZme60YkA179EAMlh4FAHojPA+CAFdAdaDtIQGwut1dXsH1QAttou+4AOZxKAGXvJNSaoA8QA5BA55oxpceQr/AMJsppeRyi34NBs7dc5zGn5W/N30VOzL9oFqvG/7hjeqEMkjugBobQU0un+6fizck9jMmKi1ordpOrTsr4q2Vkdk2O+9Z4SczFEfGNqkR0lX2IlpSQEACABAAgAQAmRgcCCKgggjiChPXIsZdr2jB7UsRhkLNM2ni05fRaFcu5bOkxrlbBP3LPcnbZstqa4n7t9GSdhODu44+KbdDuiUur4ayaHryuUd2a6oqFmM8+1o9QAiaQNaXHAAEnsCEtsWMXJpI+fd4dpm02iSY/E43RwYMGgd3qtWuPbFI9IwMZY9EYL+/wDJQbZtN1lBm7Du1KiyJ9qKXW8z0aO1eWZ0BZ5wo6Dc5u8m/wB0CCrIaEk6AoAvtlbuXmB0rnAkVDW4UHM8eSo25TT1Et14ya3Iffuq3SV/KoBw5jVM/OP4HvFXyRnbpu0lb3tI9CnrNXuhn5X9xP8A0m//ALjPApfzkfgPyr+RbN0zrKO5v1Ka839hfyn7jr9023TSR17QkC73jPzSfnHvlDnir2ZY2fYUDQKxhxwreqcdc1DLIm/cljRFexYRxhoo0Bo4AADyUDk35JUkvAtIKZ3fOOrIz+Yj/M2v9Ku4b5aKmUuEZiWrnUGJNGtHHQBaJSitvR3CxQ3I2M/Cxjf8rQPkpTpILUUhq1bSijNHvaDwzPgE9Qky1DHsn4QiDbELzQPFeeHqh1SQ6eJbFconJhW0CABADc87WC89waOJSpN+B0ISm9RRVv3khBwvHsH1UqokXF0+1oibYljtMV6N1Xs61MnXfiw8+5PrUoPnwT40Z49mpeGZlWjXO1+zjbHT2Rocavi+7dxIHuk91PBZt8O2RwHWcX0Ml68PlGpUBkGU9pW0uhsT2g0dKRGOw4u8gfFT48e6Zr9Fx/WylvwuTiy0jvzN7WmvykDIdUfPzWbfPukcD1jJ9bIaXhcDcrOjAHxHM8BwChMkjIFJEDaPaw6ube8RgmWfa2LDmSOi0WK/JrIEgoIA8fWhpidEq5EfgqYLeJMnYjAtyLSMwQpZVuPkZGakTbLKSaHFRtDyUmiglAr57VMx5+6D4+LHdanNp+SljCDXnkicpp+OCr3wtALIwNSXjsDaf1eSsYkeWyDKltIk7hbuOe9tolFI24xg/G7Q/pGfMrSSJMPGk33y8Gw3ht7mBscf+JJhXgK08TVWaob5fhHS4dMZbnPwiFLYoLM0GYGWQ6ceOFcuZT1KU39PCJ423Xy1XwhiM2ac3OjMLz7pGRJyqE598efJI/XqXdvuXuT9gWt7Xus8pq5nunkNPMEKO2Ka7kV8uqLirYe5eqAzgJQKlt6MxZojbJXPeT0TDQDL98SVZb9OPHk1ZSWLWox+5nr9qMBLYLOHtbmaeeRw7Uqrb5kwWPJ6lZPTZHnjZJGZoB0b2e+3SnEfvinLcX2y8EsJSrn6dnKfhlIpzRS0bL2WbS6O1mMnqytI/mbi3yvBVsmO47MH8QY/fQrF5i/9HYlQOIOUe123Xp4oRkxl8/qeSB5N81exY8bOw/DlOq5WfL0c+tEt1rncAT9FPN6i2buXb6dMp/CMxY8XivP0Ky9+55rOTlJyfuObRHWB5eiQaIsPvivNACXktkrqHV86pJLa0LF6Z0OOdpaHVFCAQe1YkotM2aoSs+1bHAUgOLT0z1IICBCq2lsVsjg9puPriRrhTTXLwViu9xWnyiGdO3tEXZtntLHtvm83C9lrUGhzwIB7Cn2SqkuPI2tWJ8l+qpYGnzAfvNCWwEC1DUHj4Ypyi29Bvge2Nuv0j/tFrFXH3IvhY3S/xPLJbVNShFIWrG7n3zNeApi8kkZ7arrtshc73cPUj1IVivmtpGpj/VjSSEbQLRbWmXBl0XScgaYf6qpYf/nwPpTeM1DzshP2bO5/XIIvV6QuFKcQa+Sf3rtJlfXGvUfOvBOsL+ltrnsxa1tK8cA3zx8EyX018kFy9PGUZeWaNVjKEzNq0jiCPEJY+R1b1JMze7xJgmiGDxew1xbT1CsW+UzUyuLIT9iFZ7r4OiDxHI15cQ43Q/TPiPkpHxLfsTzcoW+praa/wOMIhZKXva6SQXQ1hBpzJCT72vhDZbunFRXC9yLtDZ5jiicRQuDq8sajyKfCfc2iem9Tskl7EfZ1rMMscozY5rvA4jwqnSW1okyalbVKD90fRUbwQCMiAR3rJfB5jJNPTOF792npLdOdA4NH8oAWnStQR6D0evsxIfvyZHbklIqcSB8/kmZL1DRB163sxtfLKCJ1HA8Cs84UsrXHebhpiO5AhWMdQgjRApMlc19K4VyPA6goAsNkTlv3TycT1OGOYCp5NX6kdH0PNqqThY9GqsrCG0KzmOzrYWWtwHkhTBAAgQEooiV1BzyHehCEPaViL2C4669uLTx4g8ipappPT8DJxbXBD2Lb3ieNs0R95tSNK0oSDpUjzVuqmLkmmMqsl3JSR0haRreQQBX7b2d0zKDB7cWnnw71JXPtZaxb/Slz49ynhtbJAIbW0h7cA7I8qnT0Kmaa+qBdlXKv+rQ+Pglf9Lx/jfThgmeuyH/qE/hbLexWNkTbrBQa8SeJKilNy8lO26Vj3IfTSIEAUG1rA+OTp4M/iaNeOGoPBWITUl2yNLHvhZD0rP7MLLHBa6uLC14pephnzGBy7UknOv3Cyd2NwntE2y7ChYahtSMrxr5JsrpPgr2Zls1rY3vRFWAn8JafOh9UUv6h+BPVqMYrxvneN0rcH2OBxOPRtB/lw+SzLI/UzzjPp7MmcV8nENpy3ppXcZJD4vK0orSPQMWHZTGPwjPbwuwYObj6fVVMp+DnvxJP6YR/kpgKqmcmToJbry05YeNMUCESdtHEc0CoIz8Oh8jogBcM5bgcvMEajmh+AN5sy1dJGHa5HtH7B71jXQ7J6NSqffHZLURKCAPGmuSXkD1IAxK8VGOoSoQfSClrsKHFzuHVHzWjgx8yJqY+5cLSLIIAEANy2driC5oJGRIxCVNj42SitJjiQYCABAAgAQB41oGQArnTVGxXJvyeoEIm12VglH5HeQr8k+v7kTYz1bH+TArQOnN3uvtro7NGwnK/5yOI9VDKC2czm4LnfKS9zCuNSTxxUx0q4RXbYsRc3pKOLGYOLRWhdlU6ZKlleUcp+IoycotexSCYD3RTmcT/AGVQ5YRE0lw8SfUoBhO+rieJQAhAD1rbR57j5IBGm3NcejfwDhT/AC4/JZ2bruRexftZoVSLYJQM1abVJZpC0daMkuaDlQmtAdKKZRU0aEK4XR37k2y7fjcOv1D4jtqmutrwQ2Yk145LWJ7XCrSCOIyUb4KrTXkW2lQCQKmlXGg8Sn1VSseoofXXKb1FEqG2yWaQMmA6Nx6rhkK6g69i6KuiEa9LyjaVFMqvoemi8mtbWi8TUDO71qDjRuNFGZ0pxXlntktccrb0T2vbxaQR5JQjOMvDHkDwQAIAEACABAAgAQAIAatYqx/6XehSw+5ElX3o50FpHULwPx2kgUCTQxwTY3K2jiOBI8DRA6L3FM0e6IBZK0gEVFQciCCMR3KtkLwZHVIptbKXeDcTG/ZvdzdHqP0E6ciqbRy2Rhfqh/gxVoddJYAW0NCDg6o/FX0TTNaaemMIEJcUF0X36ZDmgDyxWR88l1uZxJOQHEqO2xQjtj4Qc3pG3sFgELA1mmJJ1JzJ/eiybLHOW2adcFBaRKY+vamDxSQBq0WdrxR4Dhz+XBKnrwOhOUHtESLY8LTeu5fiJIHjgn98nwSSyZtabIVv3kjZ1YxfPHJo79e5T14spcyKFmSl45M/bNsyyHF10aBuFPmtGqPprURkc66K1B6/ghyzud7znOplUk07Kp+2VpWzly2IjcWmrSWniMD4hIM2yVs/acsMnSRvIdWp4O5OGoRsfC2UHtM6APaBCS1rYpnOIFaXBQkYgXnY0Oqfs1VnxfGiY3ekSG7BFIX6h4pTwz7aqaEE+Wa+LXC1bm9CnbQtbes6IFvIfQqTsrfuW1RjS4jIstlbVZMMMHDNp9RxCjnW4lW/GlS+eUT1GVgQBD2ntFkLauxJyAzP9k+FbkT0UStlwVTbRbJcWNbG3StKnxr6KXtrj5Lnp4tfEntiXbStMBHTtD2cRT1GHijshL7Rfy9Fq/pvTLmS0tdC57TVtxx8AVEo6lopRrcLVF/Jz8LQOlLCyWAvaHca+RI+SbsgndGL0J25AWWmZp0kk8C4keRRB7jsZgz78eEv2LPc5/XkHFrT4Ej+pQZC4RW6mvpTNSTxVRvRjpN+Cp2vsmzWkUlDC7IOa4B47CPmm90X7kduJ6nmJlp9wnMJdC8SDQPo13iMCfBHaZdvTpL7TM7S2dO0UfG4EONQOtSmWLaqH1Y+NlKVM4vwS90n3JXNcCLzcKgjFprTz8lWy9SjwT421Lk1qzi8Jc1AhLNgfdDgKgiuGY7lYePPt7iT05JbI7mEVqCKVJqKUAzJ4KJVyfGhri1yYnbu2jKSxhpH5u5nlyWjTjqHMvJnXXOT0vBTq0VgQAIFBAAgQ8QKXu7280tlq0Ucx2hFS08Wn5J8Zc8+DQxc2UZpWvcTWHaEzaPE4eaB5aMRQ0I5a6K8owkvB2NcKbobjHj2Y/a5Q18FoYLvSe8OdaO/fJIltOLEhFyhOqXsaxVDGZ4gDOMZ01tdexbGMB2Up5klWH9FZqN+ljLt8sa2hanzSSAPLIoq3iK1NDQ4DPFOjFRS+WPqrjVCLa3KQzse1npBE5xkikqKOzGfhknTjxtEmRUlH1EtNBYpbkVqjrUCoHaSWfRJJblGQlse6yuZSKwaZ07c/Yt6xxOIxN89xkcR5KrOzUmcd1DLccmaXz/4Mt7RbL0dvl4PDXj+YU9WlSUPcDZ6Hb34iXxwU2yrd0L79K4EU7cqpuS9VtmhkU+rHtPLVa3yGr3E8tB2Bc/KcpPkSumEFpIYTdkmkaHYEZDbxDhqDeNCOTU+MmuUZeZJb4I73VJPEk+KpSbbbOdlyzyiTbGgkFBKLHyRbVa5mksc94poDQU0pTRXVZLWtnWUUVOCaRm94re6gjvONcXVJOGg71PTHfJh9dyVBKmHv5KBWTlgQB6G4E6Cnnl6JNgeJQAj6o2AIAEACANJuxaoi0sm6SrTVpZTFpzBvHQ+qt0Tk1pHUdEyrZRdSa48bNbZYjaHxhrCyCLKutDXPUkqSTUE/k17JKiD29yZqVVMcEAZy3O+z2sSn3JMD35+gKsx+uGjVq/r4/YvKEWqzyQyPkjaJYpQS4DGodia00xOPNKmpLT4aFhOFkFCb1JESy2gNdWGzu6Q1AJLnXa8BRPa35ZNODa/qT4F22yGGzkPP3krgTyDcafvikhLulx7CVWK65dviKKMqc0X4PoLd2x9FZYYyMWxtB7aYrKnLcmzzPLt9S+cvlmG9sFgxhnHON3+5v8AV4qziy8o6H8N3/dV/c5urU490WjqxwLmZx7ZNDT1NENVsxz3RgvpiMKCmGQJTvYxcmMVJqJWFtMDoqT4MKSaemCQQEAFUqCPDJ+17GJGXq0LRUHSnAq77HQYtzg9fJyzaUl6V55keGHyV2taijlepWOzJm/3IyeUQok37AWtnsv/AOOR5/Gyn8pp/UfBV5T/AKqROof02yqA4Zqw3rkgXwaLeLZt2KJwHuNax3ZTA+NR3qnRbubTLV1eopozqulUEACALjc+09HbIThRzrhrweKDzp4JYvRZxLHC1aOxKQ3tggAQAzbLI2Vpa8VB8QeITozcXtElVsq5biVmy9nTQvuh4dDjnnyoNFJOcZLfuW776rY71qRdVUJQMhvZaL0oaMmDzdifKit0LUdm306vUG/ki7u2Dp7TFFo54r+kYu8gpbJdsWyXPv8ARx5T/Y+ggFks82ZR77bL+0WOVgFXAX2fqZj50I71NVLtlsv9MyPQyYz9vH+ThC0z0ZPaFMKxM+rtn3ezEYtUBpb7AkcX0LzRrcG1wzplySoo5cUo8IuZrO1+efEZolBSMmyqMvKIcmzj8JB7cFC6X7FWWK/0jJsb/wAPomenIidE/gXFYXE44BLGqW+R8MeTfJaOApQ0pljkrRoR2vBx3asd2eVoyEklOy+aeVFdh4OWyk1dJPyRk4rlu/Z7hFFGB95K6+fytAo2vAYkqt6n1OXsix6f0pe7LPeFrYbKyJupA7aVc4+NFBj7st7ia7UK+0odkFokDnte4NxDWNvVOleWqtXcx0mVq1p7aNQ/a8cjS18cwa4UNY3Ux7FQVUovaa/yXHYpLTTMja4Ljy2ocNCNRoVpQl3Iozj2vQynjAQBI2Y6k0R4SR/7wgkq+9fydzKlOjXg8QKCABAAgBE0oa0udkASe5Klt6Q6EXOSRz20TF7nOObiT4rQitLR09cOyKibv2SbLvSyTkYMFxv6nYnwA81WyZaXac5+I8nUI0r35OqqkcgBCAOFb8bH+zWt7QOo8mRnY44juNfJaVM+6J6D0jL9fHW/K4ZQApuTV6lejUY4FzrWhh6DTEYdiBGk/Ja7H2kGVa8mhNQc8dapUynk47lzEurLbGvaXA4Cta6U4+qdsozqlF6HmPBAIxBxCUjcWnyAcKVGSQNPeitt+0ojGQDevCgGvfwSN8FqnHsU1wc329BdkvaOFe8YH5K1TLcdHP8AXcf07+//ALhew9kGckklrBmRmTwCbfcq+EZVVPe+TWWTZUcZvNDr34i5xJ7amizp3Slwy9CqMfAu1WCOQtMjbxbWlSaY8sjlqkjZKK0hZQjJ7Y4S1gwAFdBgk22LpIIrRXDIpGtClFvTZL74aYFxLO6oPzKt402oyKuRDckSrXu9EYy1jbrgOq7GpNPi41TI5Mu7b8DpY8e3gxZC1EUCVsll6eIDWSMf6whElS3NfydxKlOiXg8QKCABAHqAM7vZbqARA4mhd2aDvPorFEPc1OnU7fezMNaSaDEnADiTkrTNeUlFNs71uhsf7LZY4z71Lzzxe7E+GXcsy2fdLZ5x1DJ/MXyn7excqMpAgDK+0PYH2mzXmCssVXspmRTrN7x5gKaiztka3R838tfp/a+GcVWkd+ntCmFY2dj9r70I0LWcNBAoBAmkxyOdzRRrnAcATRAx1xb20DbQ8NuhxDeFcEbB1wb3obQSEa32QSMLdcweBToT7WUc7DjlVdj/ALE6zObDZ24hoApU5VOZJ7aqCac5nLW0fl32MLFbmudRrg/jdNaczTJNlW15REpplgx1a8jRRjyNbLO9xBa9rRSlC2veKEJ8JRS5GNS9jyy2ItNXPLz2ANHYB8yiU0+EgjFrlsXNYw57HuxuVujSp1PHBCsai0vcHBOSY/I8AEnAAEk8gmxTb0Ok1o5tK6rieJJ8TVbcVpGRJ7Zc7pbOlkmvxAExUfjTP4QK5nXuUtSTfPg0ul0xncnP7UdK2NtbpCWSC7K3MZVpnQaHkprK9crwdDk43Yu+PKZaqIpggCq2ztYxkMjF6V2Q4Vy7+Smrr7uX4LmNjep9c+EirttilDDJPOWmmDQTnwFCApIyjvSRcrtrcuyuG/3KBzicSSTxOJVjWjTSS4RsvZlsHp5+mePu4SCODpNB3Z+Cr5FmlpGD17O9Kr0ovmX/AAdiCoHEggAQB4UAcc9o27f2ebpox9zKdPgecSOw5jvV+izuWmdv0TqHrV+lN/Uv9oxynnBTTizeFgrn8ih1S17DWhSriAgAQKBQIBaRmk3sZGyMnpMEDydYxVlDjiVBZxI5jqsdX/2H2sAyAHZgmNt+TNSSEwjDma1QKOJABACJTRpI0BPknRW2Nb0jB2zbE0rbr39XUAAA9tM1rQohHlIzZ3SlwyNZbO6R7WMFXOIA7+PJTpN+AqqlbLtijaNsTbKbkbnh7KXnHAOdhWg4cKq/VBdvJ3HTsRV0KLSaZcWyX7yzTAUe8NvDjiBXwKRJaaH1x+idb8LwaoqqY54gDO7OobXM9/wVpXQYCvgrMtqCSNW7ax4xj7lFtO1mWRziaipDeTa4KeuOlo0MepVQSPNm2B88rYoxV7zQcBxJ5BLKXathk5EMet2T9jvewdksssDIWZNGJ1c45k9pWZOfc9nnOVkyyLXZL3LFMK4IAEACAIm09nsnifFKKscKH5EcCDinRk4vaJabp0zU4eUcK3k2HJY5jG/FuJY7R7ePbxC0q5qaPQun50MuruXn3RVBJbVGyOmXhxpWBdTKqWmNZ6oRAQA5Zx1gmS8FTNk40tonOYCKEYcOHYod65OdhdOuXfF8kcWWhIzBBp2p/fs0n1LvjFrh75PLFJQkHX1S2LfI7qlHfFWRJygOfEOeB/wlFBr66HvQAtIB4QlXkQ5xbICyR7Dm1xHdXA+FFtVy7opoypx1Jo2G6WxGvgL2upaL1QDhRmnjnVXKtw5a8nTdLpeNH1LFxIupemJHS2Zr3DAOoce26aFT/T7M2F6SX0WaRM2ds+WSUTWgBt33WjSmWGgTJzil2xILr64V9lfv5ZfquZp440FTgEaFSb8GG2zaWvme6Mm6aA6XqZ92AV6uLUVs6HFqca0pkFjSSABUkgADMk4ABSNlmUlFbfg7LuBur9lj6SQffvGP5G5ho+f9ln32970vBwfV+pPKs7Y/avH7/ua9QGOCABAAgAQAIAqt49hR2uIxyDHNjtWO0I+mqfXNwe0W8PMsxbO+H918nD9u7GlsspjlGPwuHuvHFp+Wi0oWKS2jv8PNryq1KD/t8FeCktqjZHUi2La5YeRiyqfyhuhSqiHrHUNQka2R3VqyLiywgfeFR/x/ZV5LRy+XTKmXax5MKZWWkUcaKzHlHV4Uu+hdw9Ba9HeP1TJV/BQy+l/qq/wTAVFrRiSg4vTR6kEEl6APACc/D6pRDxmw4rQ8h4610Y/pe0+lR3q9hTbfawVMZvktrbu+Kh0DuicKZYDDsyW1G3S1I3aMvsh6c1tFzC0hoDjUgCpyqdTRRPzwVJNN7XgUkGjVptDY2lzyABx+SWMW/A+uuVj1FGQ2xtp03VbVsfDV36vorldSjyzbxsONa3LyVbWkmgBJOAAxJPABTN6LspKK2zq24G5fQ0tFoFZTixh/hg6n83oqN12+EcZ1fq3rP0qn9Pu/n/4b1VTnj1AAgAQAIAEACABAFbt7YkVrjMcrajNpHvNPFpT4TcXwWcXLsxp98GcY3n3XmsbuuL0ZPVkGR5O/C5aFdqmjusDqdWVHXiXwUakaT4NI9Dlm34CfMBGhYKy51yg9SQguO3NjrerjlQVT6sKzI+w5zr19dfb3eRuTbv4WHvP0V+HQ3+qRy8uoL9KI8VuL3m8AK5US5XTVTX3Q9vJvdE6w5z9Gzj4JKyTrBbJCMjRNcUyG3Hrs+5CjaHcUnYiD/p9C9jy27UDBRoBcQK8B28Sr2F0yV31S4icZnZKpslCPyVUm0ZTm8jsw9Fvw6djxWu3f8mTLKtfuOWPbE0brzX4/mAI8078hRvajoWGZbB72a7Ye9bZSGSgMeciPdceGORVa7EcOYmxi9RjY+2fDNIVT0aiW/BT7S3gjjqGdd3L3R2nXuU0KG+WX6MGc+ZcIy1ttr5XVe6vAaDsCtRgo+DYqohUtRQmx2R8rxHG0ve7IDP8AsOaVtJbYt10KY983pHW9y9x2Waks1Hz6atjr+HiefgqNt7lwvBxPU+sTydwhxH/k2irmICABAAgAQAIAEACABAAgBq02dsjSx7Q5pFCHCoI7EqbXgdCcoS7ovTOab0ezgtrJY+sMzETiP0OOfYfFXK8j2kdT0/r/AIhf/n/2c9nhcxxa9rmuGYcCCO4q0mn4OnrshYu6D2hCbOuM1qQ8atMV4cwm49Sok3HwzH6v0tZsFp6a8EJ9mcNK9ivqyLONyOiZdP6d/wAcjWXJLJKa0zO7baZJtNNFtZprwrrquVzMd0WNa4PRul50culS9/ceVQ0hq0S3Wk+HarGLT6tqiUeo5SxqJT9/YqCV10YqK0jzGybnJyflniURJvwLZETkCmuSRdp6dk3P6YP/AAPssR1NOxRytXsbmL+GbHzbLX8FtLbpHNDHPcWgAUrnTjxVbsW96Otx8OumKSI6cWjSbt7mWi1EGhii1e8Z/obme3JQ2XRiZGd1inGWk+6XwjrO727kNjZdib1iOs92Lndp4chgqM7HN8nG5mdblS7pv+3sW6jKZ6gAQAIAEACABAAgAQAIAEACAPEAVe2t37Pam0mjDjo4YOHY4Yp8bJR8FrGzbsd7rlo55tv2Zysq6zPEjfwu6rx2HJ3krcMle502J+IoS4uWn8rwYq3WCWF12Zjoz+YU8Dke5WFNS8G9Tk1WrdckyOnE54RXNLsinRXPzFf4PGMAyFOxR21xsWp8kdWJTTJyrjpi7yrPBp+CxpCJWB2ampohS9wRVy8KrKio2LaGxZm8PVWXYypDoeDH9H/I42MDIAJvcy7XhUV/bFCkhYSS4SPWtqaAEnQDEnsCR8BKUY8tml2NuLa56EsETPxSYGnJoxPkoZ3xiZGV1vGp4T7n+x0LYG4Nms9HPHTSDV/ug/lZl41VWd8pHM5nWsjI4T7V8I1gFFAZG9nqABAAgAQAIAEACABAAgAQAIAEACABAAgAQA1PZ2vF17Q4cHAEeaVNrwOjOUXuL0ZvaO4VilqejMZxxjN3yxHkpY3ziadPWsurju3/ACZ62eywfwrQf52g+baeimWV8o06vxLL9cP8Gf2huHPH/EhcO148rpU0Le40quuVz/S/9FBa9mvj94t7ifmFJvZq1XqxbRHggLzQU705sklLtWy6sO6c0tLrogObnf8AymOejOu6rXVw4s0Vi9l8jsXzsA/K0n1ooHk69jLt/EcVxGH+WX1g9mdlZjI6SU4YEhrfBor4lQyyZMzrvxBkz4jpGo2dsaCAfdRMZzAFfHNQucpeTKuyrrnucmyfRNK4IAEACABAAgAQAIAEAC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610225" y="-1341438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547664" y="3284984"/>
            <a:ext cx="51845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 smtClean="0"/>
              <a:t>Written by: </a:t>
            </a:r>
            <a:r>
              <a:rPr lang="en-US" sz="4000" b="1" dirty="0" err="1" smtClean="0"/>
              <a:t>Libat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Kitai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387466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never try, you will never know</a:t>
            </a:r>
            <a:endParaRPr lang="he-IL" dirty="0"/>
          </a:p>
        </p:txBody>
      </p:sp>
      <p:pic>
        <p:nvPicPr>
          <p:cNvPr id="10242" name="Picture 2" descr="http://thumbs.dreamstime.com/z/teen-boy-thinking-27076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2098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c.l.thumbs.canstockphoto.com/canstock870206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1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make an effort, it will show</a:t>
            </a:r>
            <a:endParaRPr lang="he-IL" dirty="0"/>
          </a:p>
        </p:txBody>
      </p:sp>
      <p:pic>
        <p:nvPicPr>
          <p:cNvPr id="11266" name="Picture 2" descr="https://encrypted-tbn2.gstatic.com/images?q=tbn:ANd9GcRFZMV91_Y1iyn7NCuEgUR6nUPoZmwpK6naQOTaIwf7yYyFsL2G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38844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7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 was young, I hated “if you”…</a:t>
            </a:r>
            <a:endParaRPr lang="he-IL" dirty="0"/>
          </a:p>
        </p:txBody>
      </p:sp>
      <p:pic>
        <p:nvPicPr>
          <p:cNvPr id="12292" name="Picture 4" descr="http://thumb7.shutterstock.com/display_pic_with_logo/1058333/126140345/stock-vector-illustration-of-angry-teenage-boy-1261403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876550" cy="39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1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I’m a parent, and I say it too…</a:t>
            </a:r>
            <a:endParaRPr lang="he-IL" dirty="0"/>
          </a:p>
        </p:txBody>
      </p:sp>
      <p:pic>
        <p:nvPicPr>
          <p:cNvPr id="13314" name="Picture 2" descr="http://images.clipartof.com/small/1048480-Royalty-Free-RF-Clip-Art-Illustration-Of-A-Cartoon-Father-And-Son-Having-A-Stand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53246" cy="42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4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When I was young, my mother told me…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28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5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If you eat, you will grow tall…</a:t>
            </a:r>
            <a:endParaRPr lang="he-IL" dirty="0"/>
          </a:p>
        </p:txBody>
      </p:sp>
      <p:pic>
        <p:nvPicPr>
          <p:cNvPr id="3076" name="Picture 4" descr="http://forwardchurchkidztown.files.wordpress.com/2014/02/mom-feeds-chil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9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If you grow tall, you will play basketball</a:t>
            </a:r>
            <a:endParaRPr lang="he-IL" dirty="0"/>
          </a:p>
        </p:txBody>
      </p:sp>
      <p:pic>
        <p:nvPicPr>
          <p:cNvPr id="4098" name="Picture 2" descr="http://cdn.kaskus.com/images/2014/04/10/5489484_2014041002214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8063"/>
            <a:ext cx="23526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If you brush your teeth, you won’t be smelly… </a:t>
            </a:r>
            <a:endParaRPr lang="he-IL" dirty="0"/>
          </a:p>
        </p:txBody>
      </p:sp>
      <p:pic>
        <p:nvPicPr>
          <p:cNvPr id="5122" name="Picture 2" descr="http://cf067b.medialib.glogster.com/media/ee/ee656257d97593c3f8b02149421038613f966450f56071f397458fcd0df0333c/16206-little-blond-haired-brown-eyed-boy-wearing-a-blue-shirt-brushing-his-teeth-with-a-green-toothbrush-clipart-illustration-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335721" cy="39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3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exercise, you will be healthy</a:t>
            </a:r>
            <a:endParaRPr lang="he-IL" dirty="0"/>
          </a:p>
        </p:txBody>
      </p:sp>
      <p:pic>
        <p:nvPicPr>
          <p:cNvPr id="6146" name="Picture 2" descr="http://bestclipartblog.com/clipart-pics/exercise-clip-art-1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8063"/>
            <a:ext cx="30194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When I grew up, my mother kept saying…</a:t>
            </a:r>
            <a:endParaRPr lang="he-IL" dirty="0"/>
          </a:p>
        </p:txBody>
      </p:sp>
      <p:pic>
        <p:nvPicPr>
          <p:cNvPr id="7170" name="Picture 2" descr="http://thumb9.shutterstock.com/display_pic_with_logo/558148/179206892/stock-vector-illustration-of-upset-young-mother-scolding-teenager-angry-boy-17920689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11343"/>
            <a:ext cx="3915491" cy="40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0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learn, you will be wise…</a:t>
            </a:r>
            <a:endParaRPr lang="he-IL" dirty="0"/>
          </a:p>
        </p:txBody>
      </p:sp>
      <p:pic>
        <p:nvPicPr>
          <p:cNvPr id="8194" name="Picture 2" descr="http://pschools.haifanet.org.il/meginim/subjects/DocLib/%D7%A2%D7%A8%D7%91%D7%99%D7%AA%20%D7%90%D7%A0%D7%99%D7%9E%D7%A6%D7%99%D7%9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39719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5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practice, you will win first prize</a:t>
            </a:r>
            <a:endParaRPr lang="he-IL" dirty="0"/>
          </a:p>
        </p:txBody>
      </p:sp>
      <p:pic>
        <p:nvPicPr>
          <p:cNvPr id="9218" name="Picture 2" descr="http://obrazovnicentar.com/wp-content/uploads/2014/01/pobednic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2" y="2708920"/>
            <a:ext cx="4930799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62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צורת גל">
  <a:themeElements>
    <a:clrScheme name="צורת גל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צורת גל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צורת גל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125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Symbol</vt:lpstr>
      <vt:lpstr>צורת גל</vt:lpstr>
      <vt:lpstr>If you… you will</vt:lpstr>
      <vt:lpstr>When I was young, my mother told me…</vt:lpstr>
      <vt:lpstr>If you eat, you will grow tall…</vt:lpstr>
      <vt:lpstr>If you grow tall, you will play basketball</vt:lpstr>
      <vt:lpstr>If you brush your teeth, you won’t be smelly… </vt:lpstr>
      <vt:lpstr>If you exercise, you will be healthy</vt:lpstr>
      <vt:lpstr>When I grew up, my mother kept saying…</vt:lpstr>
      <vt:lpstr>If you learn, you will be wise…</vt:lpstr>
      <vt:lpstr>If you practice, you will win first prize</vt:lpstr>
      <vt:lpstr>If you never try, you will never know</vt:lpstr>
      <vt:lpstr>If you make an effort, it will show</vt:lpstr>
      <vt:lpstr>When I was young, I hated “if you”…</vt:lpstr>
      <vt:lpstr>Now I’m a parent, and I say it too…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you… you will</dc:title>
  <dc:creator>user</dc:creator>
  <cp:lastModifiedBy>Deborah Morse</cp:lastModifiedBy>
  <cp:revision>9</cp:revision>
  <dcterms:created xsi:type="dcterms:W3CDTF">2014-04-29T14:00:34Z</dcterms:created>
  <dcterms:modified xsi:type="dcterms:W3CDTF">2014-05-04T13:50:33Z</dcterms:modified>
</cp:coreProperties>
</file>