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9"/>
  </p:notesMasterIdLst>
  <p:sldIdLst>
    <p:sldId id="256" r:id="rId2"/>
    <p:sldId id="257" r:id="rId3"/>
    <p:sldId id="258" r:id="rId4"/>
    <p:sldId id="259" r:id="rId5"/>
    <p:sldId id="260" r:id="rId6"/>
    <p:sldId id="261" r:id="rId7"/>
    <p:sldId id="262" r:id="rId8"/>
  </p:sldIdLst>
  <p:sldSz cx="6858000" cy="9144000" type="screen4x3"/>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p:scale>
          <a:sx n="100" d="100"/>
          <a:sy n="100" d="100"/>
        </p:scale>
        <p:origin x="-366" y="384"/>
      </p:cViewPr>
      <p:guideLst>
        <p:guide orient="horz" pos="2880"/>
        <p:guide pos="2160"/>
      </p:guideLst>
    </p:cSldViewPr>
  </p:slideViewPr>
  <p:notesTextViewPr>
    <p:cViewPr>
      <p:scale>
        <a:sx n="1" d="1"/>
        <a:sy n="1" d="1"/>
      </p:scale>
      <p:origin x="0" y="0"/>
    </p:cViewPr>
  </p:notesTextViewPr>
  <p:sorterViewPr>
    <p:cViewPr>
      <p:scale>
        <a:sx n="140" d="100"/>
        <a:sy n="14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280141FF-8E30-428F-9DB9-AD0D825E7D62}" type="datetimeFigureOut">
              <a:rPr lang="he-IL" smtClean="0"/>
              <a:t>ד'/אייר/תשע"ד</a:t>
            </a:fld>
            <a:endParaRPr lang="he-IL"/>
          </a:p>
        </p:txBody>
      </p:sp>
      <p:sp>
        <p:nvSpPr>
          <p:cNvPr id="4" name="מציין מיקום של תמונת שקופית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1" anchor="ctr"/>
          <a:lstStyle/>
          <a:p>
            <a:endParaRPr lang="he-IL"/>
          </a:p>
        </p:txBody>
      </p:sp>
      <p:sp>
        <p:nvSpPr>
          <p:cNvPr id="5" name="מציין מיקום של הערו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6" name="מציין מיקום של כותרת תחתונה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he-IL"/>
          </a:p>
        </p:txBody>
      </p:sp>
      <p:sp>
        <p:nvSpPr>
          <p:cNvPr id="7" name="מציין מיקום של מספר שקופית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8C35212D-C8A8-4A3D-8663-CA9ABEDDAF31}" type="slidenum">
              <a:rPr lang="he-IL" smtClean="0"/>
              <a:t>‹#›</a:t>
            </a:fld>
            <a:endParaRPr lang="he-IL"/>
          </a:p>
        </p:txBody>
      </p:sp>
    </p:spTree>
    <p:extLst>
      <p:ext uri="{BB962C8B-B14F-4D97-AF65-F5344CB8AC3E}">
        <p14:creationId xmlns:p14="http://schemas.microsoft.com/office/powerpoint/2010/main" val="2256418112"/>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2143125" y="685800"/>
            <a:ext cx="2571750" cy="3429000"/>
          </a:xfrm>
        </p:spPr>
      </p:sp>
      <p:sp>
        <p:nvSpPr>
          <p:cNvPr id="3" name="מציין מיקום של הערות 2"/>
          <p:cNvSpPr>
            <a:spLocks noGrp="1"/>
          </p:cNvSpPr>
          <p:nvPr>
            <p:ph type="body" idx="1"/>
          </p:nvPr>
        </p:nvSpPr>
        <p:spPr/>
        <p:txBody>
          <a:bodyPr/>
          <a:lstStyle/>
          <a:p>
            <a:endParaRPr lang="he-IL" dirty="0"/>
          </a:p>
        </p:txBody>
      </p:sp>
      <p:sp>
        <p:nvSpPr>
          <p:cNvPr id="4" name="מציין מיקום של מספר שקופית 3"/>
          <p:cNvSpPr>
            <a:spLocks noGrp="1"/>
          </p:cNvSpPr>
          <p:nvPr>
            <p:ph type="sldNum" sz="quarter" idx="10"/>
          </p:nvPr>
        </p:nvSpPr>
        <p:spPr/>
        <p:txBody>
          <a:bodyPr/>
          <a:lstStyle/>
          <a:p>
            <a:fld id="{8C35212D-C8A8-4A3D-8663-CA9ABEDDAF31}" type="slidenum">
              <a:rPr lang="he-IL" smtClean="0"/>
              <a:t>1</a:t>
            </a:fld>
            <a:endParaRPr lang="he-IL"/>
          </a:p>
        </p:txBody>
      </p:sp>
    </p:spTree>
    <p:extLst>
      <p:ext uri="{BB962C8B-B14F-4D97-AF65-F5344CB8AC3E}">
        <p14:creationId xmlns:p14="http://schemas.microsoft.com/office/powerpoint/2010/main" val="21157762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2143125" y="685800"/>
            <a:ext cx="2571750" cy="3429000"/>
          </a:xfrm>
        </p:spPr>
      </p:sp>
      <p:sp>
        <p:nvSpPr>
          <p:cNvPr id="3" name="מציין מיקום של הערות 2"/>
          <p:cNvSpPr>
            <a:spLocks noGrp="1"/>
          </p:cNvSpPr>
          <p:nvPr>
            <p:ph type="body" idx="1"/>
          </p:nvPr>
        </p:nvSpPr>
        <p:spPr/>
        <p:txBody>
          <a:bodyPr/>
          <a:lstStyle/>
          <a:p>
            <a:pPr algn="l" rtl="0"/>
            <a:endParaRPr lang="he-IL" dirty="0"/>
          </a:p>
        </p:txBody>
      </p:sp>
      <p:sp>
        <p:nvSpPr>
          <p:cNvPr id="4" name="מציין מיקום של מספר שקופית 3"/>
          <p:cNvSpPr>
            <a:spLocks noGrp="1"/>
          </p:cNvSpPr>
          <p:nvPr>
            <p:ph type="sldNum" sz="quarter" idx="10"/>
          </p:nvPr>
        </p:nvSpPr>
        <p:spPr/>
        <p:txBody>
          <a:bodyPr/>
          <a:lstStyle/>
          <a:p>
            <a:fld id="{8C35212D-C8A8-4A3D-8663-CA9ABEDDAF31}" type="slidenum">
              <a:rPr lang="he-IL" smtClean="0"/>
              <a:t>2</a:t>
            </a:fld>
            <a:endParaRPr lang="he-IL"/>
          </a:p>
        </p:txBody>
      </p:sp>
    </p:spTree>
    <p:extLst>
      <p:ext uri="{BB962C8B-B14F-4D97-AF65-F5344CB8AC3E}">
        <p14:creationId xmlns:p14="http://schemas.microsoft.com/office/powerpoint/2010/main" val="3449960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514350" y="2840578"/>
            <a:ext cx="5829300" cy="1960033"/>
          </a:xfrm>
        </p:spPr>
        <p:txBody>
          <a:bodyPr/>
          <a:lstStyle/>
          <a:p>
            <a:r>
              <a:rPr lang="he-IL" smtClean="0"/>
              <a:t>לחץ כדי לערוך סגנון כותרת של תבנית בסיס</a:t>
            </a:r>
            <a:endParaRPr lang="he-IL"/>
          </a:p>
        </p:txBody>
      </p:sp>
      <p:sp>
        <p:nvSpPr>
          <p:cNvPr id="3" name="כותרת משנה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smtClean="0"/>
              <a:t>לחץ כדי לערוך סגנון כותרת משנה של תבנית בסיס</a:t>
            </a:r>
            <a:endParaRPr lang="he-IL"/>
          </a:p>
        </p:txBody>
      </p:sp>
      <p:sp>
        <p:nvSpPr>
          <p:cNvPr id="4" name="מציין מיקום של תאריך 3"/>
          <p:cNvSpPr>
            <a:spLocks noGrp="1"/>
          </p:cNvSpPr>
          <p:nvPr>
            <p:ph type="dt" sz="half" idx="10"/>
          </p:nvPr>
        </p:nvSpPr>
        <p:spPr/>
        <p:txBody>
          <a:bodyPr/>
          <a:lstStyle/>
          <a:p>
            <a:fld id="{17780AB1-00B4-427D-83AE-7777081284BD}" type="datetimeFigureOut">
              <a:rPr lang="he-IL" smtClean="0"/>
              <a:t>ד'/אייר/תשע"ד</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C6BF148D-AAD5-4724-8FF8-E2A1EB7517E7}" type="slidenum">
              <a:rPr lang="he-IL" smtClean="0"/>
              <a:t>‹#›</a:t>
            </a:fld>
            <a:endParaRPr lang="he-IL"/>
          </a:p>
        </p:txBody>
      </p:sp>
    </p:spTree>
    <p:extLst>
      <p:ext uri="{BB962C8B-B14F-4D97-AF65-F5344CB8AC3E}">
        <p14:creationId xmlns:p14="http://schemas.microsoft.com/office/powerpoint/2010/main" val="26423446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17780AB1-00B4-427D-83AE-7777081284BD}" type="datetimeFigureOut">
              <a:rPr lang="he-IL" smtClean="0"/>
              <a:t>ד'/אייר/תשע"ד</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C6BF148D-AAD5-4724-8FF8-E2A1EB7517E7}" type="slidenum">
              <a:rPr lang="he-IL" smtClean="0"/>
              <a:t>‹#›</a:t>
            </a:fld>
            <a:endParaRPr lang="he-IL"/>
          </a:p>
        </p:txBody>
      </p:sp>
    </p:spTree>
    <p:extLst>
      <p:ext uri="{BB962C8B-B14F-4D97-AF65-F5344CB8AC3E}">
        <p14:creationId xmlns:p14="http://schemas.microsoft.com/office/powerpoint/2010/main" val="29126131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4972050" y="366196"/>
            <a:ext cx="1543050" cy="7802033"/>
          </a:xfrm>
        </p:spPr>
        <p:txBody>
          <a:bodyPr vert="eaVert"/>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a:xfrm>
            <a:off x="342900" y="366196"/>
            <a:ext cx="4514850" cy="7802033"/>
          </a:xfrm>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17780AB1-00B4-427D-83AE-7777081284BD}" type="datetimeFigureOut">
              <a:rPr lang="he-IL" smtClean="0"/>
              <a:t>ד'/אייר/תשע"ד</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C6BF148D-AAD5-4724-8FF8-E2A1EB7517E7}" type="slidenum">
              <a:rPr lang="he-IL" smtClean="0"/>
              <a:t>‹#›</a:t>
            </a:fld>
            <a:endParaRPr lang="he-IL"/>
          </a:p>
        </p:txBody>
      </p:sp>
    </p:spTree>
    <p:extLst>
      <p:ext uri="{BB962C8B-B14F-4D97-AF65-F5344CB8AC3E}">
        <p14:creationId xmlns:p14="http://schemas.microsoft.com/office/powerpoint/2010/main" val="37042502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17780AB1-00B4-427D-83AE-7777081284BD}" type="datetimeFigureOut">
              <a:rPr lang="he-IL" smtClean="0"/>
              <a:t>ד'/אייר/תשע"ד</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C6BF148D-AAD5-4724-8FF8-E2A1EB7517E7}" type="slidenum">
              <a:rPr lang="he-IL" smtClean="0"/>
              <a:t>‹#›</a:t>
            </a:fld>
            <a:endParaRPr lang="he-IL"/>
          </a:p>
        </p:txBody>
      </p:sp>
    </p:spTree>
    <p:extLst>
      <p:ext uri="{BB962C8B-B14F-4D97-AF65-F5344CB8AC3E}">
        <p14:creationId xmlns:p14="http://schemas.microsoft.com/office/powerpoint/2010/main" val="31763101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541735" y="5875867"/>
            <a:ext cx="5829300" cy="1816100"/>
          </a:xfrm>
        </p:spPr>
        <p:txBody>
          <a:bodyPr anchor="t"/>
          <a:lstStyle>
            <a:lvl1pPr algn="r">
              <a:defRPr sz="4000" b="1" cap="all"/>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541735" y="3875629"/>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מציין מיקום של תאריך 3"/>
          <p:cNvSpPr>
            <a:spLocks noGrp="1"/>
          </p:cNvSpPr>
          <p:nvPr>
            <p:ph type="dt" sz="half" idx="10"/>
          </p:nvPr>
        </p:nvSpPr>
        <p:spPr/>
        <p:txBody>
          <a:bodyPr/>
          <a:lstStyle/>
          <a:p>
            <a:fld id="{17780AB1-00B4-427D-83AE-7777081284BD}" type="datetimeFigureOut">
              <a:rPr lang="he-IL" smtClean="0"/>
              <a:t>ד'/אייר/תשע"ד</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C6BF148D-AAD5-4724-8FF8-E2A1EB7517E7}" type="slidenum">
              <a:rPr lang="he-IL" smtClean="0"/>
              <a:t>‹#›</a:t>
            </a:fld>
            <a:endParaRPr lang="he-IL"/>
          </a:p>
        </p:txBody>
      </p:sp>
    </p:spTree>
    <p:extLst>
      <p:ext uri="{BB962C8B-B14F-4D97-AF65-F5344CB8AC3E}">
        <p14:creationId xmlns:p14="http://schemas.microsoft.com/office/powerpoint/2010/main" val="8734455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sz="half" idx="1"/>
          </p:nvPr>
        </p:nvSpPr>
        <p:spPr>
          <a:xfrm>
            <a:off x="342900" y="2133612"/>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תוכן 3"/>
          <p:cNvSpPr>
            <a:spLocks noGrp="1"/>
          </p:cNvSpPr>
          <p:nvPr>
            <p:ph sz="half" idx="2"/>
          </p:nvPr>
        </p:nvSpPr>
        <p:spPr>
          <a:xfrm>
            <a:off x="3486150" y="2133612"/>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של תאריך 4"/>
          <p:cNvSpPr>
            <a:spLocks noGrp="1"/>
          </p:cNvSpPr>
          <p:nvPr>
            <p:ph type="dt" sz="half" idx="10"/>
          </p:nvPr>
        </p:nvSpPr>
        <p:spPr/>
        <p:txBody>
          <a:bodyPr/>
          <a:lstStyle/>
          <a:p>
            <a:fld id="{17780AB1-00B4-427D-83AE-7777081284BD}" type="datetimeFigureOut">
              <a:rPr lang="he-IL" smtClean="0"/>
              <a:t>ד'/אייר/תשע"ד</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C6BF148D-AAD5-4724-8FF8-E2A1EB7517E7}" type="slidenum">
              <a:rPr lang="he-IL" smtClean="0"/>
              <a:t>‹#›</a:t>
            </a:fld>
            <a:endParaRPr lang="he-IL"/>
          </a:p>
        </p:txBody>
      </p:sp>
    </p:spTree>
    <p:extLst>
      <p:ext uri="{BB962C8B-B14F-4D97-AF65-F5344CB8AC3E}">
        <p14:creationId xmlns:p14="http://schemas.microsoft.com/office/powerpoint/2010/main" val="8981529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lvl1pPr>
              <a:defRPr/>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342902"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4" name="מציין מיקום תוכן 3"/>
          <p:cNvSpPr>
            <a:spLocks noGrp="1"/>
          </p:cNvSpPr>
          <p:nvPr>
            <p:ph sz="half" idx="2"/>
          </p:nvPr>
        </p:nvSpPr>
        <p:spPr>
          <a:xfrm>
            <a:off x="342902"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טקסט 4"/>
          <p:cNvSpPr>
            <a:spLocks noGrp="1"/>
          </p:cNvSpPr>
          <p:nvPr>
            <p:ph type="body" sz="quarter" idx="3"/>
          </p:nvPr>
        </p:nvSpPr>
        <p:spPr>
          <a:xfrm>
            <a:off x="3483777"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6" name="מציין מיקום תוכן 5"/>
          <p:cNvSpPr>
            <a:spLocks noGrp="1"/>
          </p:cNvSpPr>
          <p:nvPr>
            <p:ph sz="quarter" idx="4"/>
          </p:nvPr>
        </p:nvSpPr>
        <p:spPr>
          <a:xfrm>
            <a:off x="3483777"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7" name="מציין מיקום של תאריך 6"/>
          <p:cNvSpPr>
            <a:spLocks noGrp="1"/>
          </p:cNvSpPr>
          <p:nvPr>
            <p:ph type="dt" sz="half" idx="10"/>
          </p:nvPr>
        </p:nvSpPr>
        <p:spPr/>
        <p:txBody>
          <a:bodyPr/>
          <a:lstStyle/>
          <a:p>
            <a:fld id="{17780AB1-00B4-427D-83AE-7777081284BD}" type="datetimeFigureOut">
              <a:rPr lang="he-IL" smtClean="0"/>
              <a:t>ד'/אייר/תשע"ד</a:t>
            </a:fld>
            <a:endParaRPr lang="he-IL"/>
          </a:p>
        </p:txBody>
      </p:sp>
      <p:sp>
        <p:nvSpPr>
          <p:cNvPr id="8" name="מציין מיקום של כותרת תחתונה 7"/>
          <p:cNvSpPr>
            <a:spLocks noGrp="1"/>
          </p:cNvSpPr>
          <p:nvPr>
            <p:ph type="ftr" sz="quarter" idx="11"/>
          </p:nvPr>
        </p:nvSpPr>
        <p:spPr/>
        <p:txBody>
          <a:bodyPr/>
          <a:lstStyle/>
          <a:p>
            <a:endParaRPr lang="he-IL"/>
          </a:p>
        </p:txBody>
      </p:sp>
      <p:sp>
        <p:nvSpPr>
          <p:cNvPr id="9" name="מציין מיקום של מספר שקופית 8"/>
          <p:cNvSpPr>
            <a:spLocks noGrp="1"/>
          </p:cNvSpPr>
          <p:nvPr>
            <p:ph type="sldNum" sz="quarter" idx="12"/>
          </p:nvPr>
        </p:nvSpPr>
        <p:spPr/>
        <p:txBody>
          <a:bodyPr/>
          <a:lstStyle/>
          <a:p>
            <a:fld id="{C6BF148D-AAD5-4724-8FF8-E2A1EB7517E7}" type="slidenum">
              <a:rPr lang="he-IL" smtClean="0"/>
              <a:t>‹#›</a:t>
            </a:fld>
            <a:endParaRPr lang="he-IL"/>
          </a:p>
        </p:txBody>
      </p:sp>
    </p:spTree>
    <p:extLst>
      <p:ext uri="{BB962C8B-B14F-4D97-AF65-F5344CB8AC3E}">
        <p14:creationId xmlns:p14="http://schemas.microsoft.com/office/powerpoint/2010/main" val="4539269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תאריך 2"/>
          <p:cNvSpPr>
            <a:spLocks noGrp="1"/>
          </p:cNvSpPr>
          <p:nvPr>
            <p:ph type="dt" sz="half" idx="10"/>
          </p:nvPr>
        </p:nvSpPr>
        <p:spPr/>
        <p:txBody>
          <a:bodyPr/>
          <a:lstStyle/>
          <a:p>
            <a:fld id="{17780AB1-00B4-427D-83AE-7777081284BD}" type="datetimeFigureOut">
              <a:rPr lang="he-IL" smtClean="0"/>
              <a:t>ד'/אייר/תשע"ד</a:t>
            </a:fld>
            <a:endParaRPr lang="he-IL"/>
          </a:p>
        </p:txBody>
      </p:sp>
      <p:sp>
        <p:nvSpPr>
          <p:cNvPr id="4" name="מציין מיקום של כותרת תחתונה 3"/>
          <p:cNvSpPr>
            <a:spLocks noGrp="1"/>
          </p:cNvSpPr>
          <p:nvPr>
            <p:ph type="ftr" sz="quarter" idx="11"/>
          </p:nvPr>
        </p:nvSpPr>
        <p:spPr/>
        <p:txBody>
          <a:bodyPr/>
          <a:lstStyle/>
          <a:p>
            <a:endParaRPr lang="he-IL"/>
          </a:p>
        </p:txBody>
      </p:sp>
      <p:sp>
        <p:nvSpPr>
          <p:cNvPr id="5" name="מציין מיקום של מספר שקופית 4"/>
          <p:cNvSpPr>
            <a:spLocks noGrp="1"/>
          </p:cNvSpPr>
          <p:nvPr>
            <p:ph type="sldNum" sz="quarter" idx="12"/>
          </p:nvPr>
        </p:nvSpPr>
        <p:spPr/>
        <p:txBody>
          <a:bodyPr/>
          <a:lstStyle/>
          <a:p>
            <a:fld id="{C6BF148D-AAD5-4724-8FF8-E2A1EB7517E7}" type="slidenum">
              <a:rPr lang="he-IL" smtClean="0"/>
              <a:t>‹#›</a:t>
            </a:fld>
            <a:endParaRPr lang="he-IL"/>
          </a:p>
        </p:txBody>
      </p:sp>
    </p:spTree>
    <p:extLst>
      <p:ext uri="{BB962C8B-B14F-4D97-AF65-F5344CB8AC3E}">
        <p14:creationId xmlns:p14="http://schemas.microsoft.com/office/powerpoint/2010/main" val="24912392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17780AB1-00B4-427D-83AE-7777081284BD}" type="datetimeFigureOut">
              <a:rPr lang="he-IL" smtClean="0"/>
              <a:t>ד'/אייר/תשע"ד</a:t>
            </a:fld>
            <a:endParaRPr lang="he-IL"/>
          </a:p>
        </p:txBody>
      </p:sp>
      <p:sp>
        <p:nvSpPr>
          <p:cNvPr id="3" name="מציין מיקום של כותרת תחתונה 2"/>
          <p:cNvSpPr>
            <a:spLocks noGrp="1"/>
          </p:cNvSpPr>
          <p:nvPr>
            <p:ph type="ftr" sz="quarter" idx="11"/>
          </p:nvPr>
        </p:nvSpPr>
        <p:spPr/>
        <p:txBody>
          <a:bodyPr/>
          <a:lstStyle/>
          <a:p>
            <a:endParaRPr lang="he-IL"/>
          </a:p>
        </p:txBody>
      </p:sp>
      <p:sp>
        <p:nvSpPr>
          <p:cNvPr id="4" name="מציין מיקום של מספר שקופית 3"/>
          <p:cNvSpPr>
            <a:spLocks noGrp="1"/>
          </p:cNvSpPr>
          <p:nvPr>
            <p:ph type="sldNum" sz="quarter" idx="12"/>
          </p:nvPr>
        </p:nvSpPr>
        <p:spPr/>
        <p:txBody>
          <a:bodyPr/>
          <a:lstStyle/>
          <a:p>
            <a:fld id="{C6BF148D-AAD5-4724-8FF8-E2A1EB7517E7}" type="slidenum">
              <a:rPr lang="he-IL" smtClean="0"/>
              <a:t>‹#›</a:t>
            </a:fld>
            <a:endParaRPr lang="he-IL"/>
          </a:p>
        </p:txBody>
      </p:sp>
    </p:spTree>
    <p:extLst>
      <p:ext uri="{BB962C8B-B14F-4D97-AF65-F5344CB8AC3E}">
        <p14:creationId xmlns:p14="http://schemas.microsoft.com/office/powerpoint/2010/main" val="28257085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342908" y="364067"/>
            <a:ext cx="2256235" cy="1549400"/>
          </a:xfrm>
        </p:spPr>
        <p:txBody>
          <a:bodyPr anchor="b"/>
          <a:lstStyle>
            <a:lvl1pPr algn="r">
              <a:defRPr sz="2000" b="1"/>
            </a:lvl1p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a:xfrm>
            <a:off x="2681295" y="364078"/>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טקסט 3"/>
          <p:cNvSpPr>
            <a:spLocks noGrp="1"/>
          </p:cNvSpPr>
          <p:nvPr>
            <p:ph type="body" sz="half" idx="2"/>
          </p:nvPr>
        </p:nvSpPr>
        <p:spPr>
          <a:xfrm>
            <a:off x="342908" y="1913478"/>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17780AB1-00B4-427D-83AE-7777081284BD}" type="datetimeFigureOut">
              <a:rPr lang="he-IL" smtClean="0"/>
              <a:t>ד'/אייר/תשע"ד</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C6BF148D-AAD5-4724-8FF8-E2A1EB7517E7}" type="slidenum">
              <a:rPr lang="he-IL" smtClean="0"/>
              <a:t>‹#›</a:t>
            </a:fld>
            <a:endParaRPr lang="he-IL"/>
          </a:p>
        </p:txBody>
      </p:sp>
    </p:spTree>
    <p:extLst>
      <p:ext uri="{BB962C8B-B14F-4D97-AF65-F5344CB8AC3E}">
        <p14:creationId xmlns:p14="http://schemas.microsoft.com/office/powerpoint/2010/main" val="38791531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1344216" y="6400801"/>
            <a:ext cx="4114800" cy="755651"/>
          </a:xfrm>
        </p:spPr>
        <p:txBody>
          <a:bodyPr anchor="b"/>
          <a:lstStyle>
            <a:lvl1pPr algn="r">
              <a:defRPr sz="2000" b="1"/>
            </a:lvl1pPr>
          </a:lstStyle>
          <a:p>
            <a:r>
              <a:rPr lang="he-IL" smtClean="0"/>
              <a:t>לחץ כדי לערוך סגנון כותרת של תבנית בסיס</a:t>
            </a:r>
            <a:endParaRPr lang="he-IL"/>
          </a:p>
        </p:txBody>
      </p:sp>
      <p:sp>
        <p:nvSpPr>
          <p:cNvPr id="3" name="מציין מיקום של תמונה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p:cNvSpPr>
            <a:spLocks noGrp="1"/>
          </p:cNvSpPr>
          <p:nvPr>
            <p:ph type="body" sz="half" idx="2"/>
          </p:nvPr>
        </p:nvSpPr>
        <p:spPr>
          <a:xfrm>
            <a:off x="1344216" y="7156452"/>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17780AB1-00B4-427D-83AE-7777081284BD}" type="datetimeFigureOut">
              <a:rPr lang="he-IL" smtClean="0"/>
              <a:t>ד'/אייר/תשע"ד</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C6BF148D-AAD5-4724-8FF8-E2A1EB7517E7}" type="slidenum">
              <a:rPr lang="he-IL" smtClean="0"/>
              <a:t>‹#›</a:t>
            </a:fld>
            <a:endParaRPr lang="he-IL"/>
          </a:p>
        </p:txBody>
      </p:sp>
    </p:spTree>
    <p:extLst>
      <p:ext uri="{BB962C8B-B14F-4D97-AF65-F5344CB8AC3E}">
        <p14:creationId xmlns:p14="http://schemas.microsoft.com/office/powerpoint/2010/main" val="9878108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342900" y="366184"/>
            <a:ext cx="6172200" cy="1524000"/>
          </a:xfrm>
          <a:prstGeom prst="rect">
            <a:avLst/>
          </a:prstGeom>
        </p:spPr>
        <p:txBody>
          <a:bodyPr vert="horz" lIns="91440" tIns="45720" rIns="91440" bIns="45720" rtlCol="1" anchor="ctr">
            <a:normAutofit/>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342900" y="2133612"/>
            <a:ext cx="6172200" cy="6034617"/>
          </a:xfrm>
          <a:prstGeom prst="rect">
            <a:avLst/>
          </a:prstGeom>
        </p:spPr>
        <p:txBody>
          <a:bodyPr vert="horz" lIns="91440" tIns="45720" rIns="91440" bIns="45720" rtlCol="1">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2"/>
          </p:nvPr>
        </p:nvSpPr>
        <p:spPr>
          <a:xfrm>
            <a:off x="4914900" y="8475145"/>
            <a:ext cx="1600200" cy="486833"/>
          </a:xfrm>
          <a:prstGeom prst="rect">
            <a:avLst/>
          </a:prstGeom>
        </p:spPr>
        <p:txBody>
          <a:bodyPr vert="horz" lIns="91440" tIns="45720" rIns="91440" bIns="45720" rtlCol="1" anchor="ctr"/>
          <a:lstStyle>
            <a:lvl1pPr algn="r">
              <a:defRPr sz="1200">
                <a:solidFill>
                  <a:schemeClr val="tx1">
                    <a:tint val="75000"/>
                  </a:schemeClr>
                </a:solidFill>
              </a:defRPr>
            </a:lvl1pPr>
          </a:lstStyle>
          <a:p>
            <a:fld id="{17780AB1-00B4-427D-83AE-7777081284BD}" type="datetimeFigureOut">
              <a:rPr lang="he-IL" smtClean="0"/>
              <a:t>ד'/אייר/תשע"ד</a:t>
            </a:fld>
            <a:endParaRPr lang="he-IL"/>
          </a:p>
        </p:txBody>
      </p:sp>
      <p:sp>
        <p:nvSpPr>
          <p:cNvPr id="5" name="מציין מיקום של כותרת תחתונה 4"/>
          <p:cNvSpPr>
            <a:spLocks noGrp="1"/>
          </p:cNvSpPr>
          <p:nvPr>
            <p:ph type="ftr" sz="quarter" idx="3"/>
          </p:nvPr>
        </p:nvSpPr>
        <p:spPr>
          <a:xfrm>
            <a:off x="2343150" y="8475145"/>
            <a:ext cx="2171700" cy="486833"/>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p:cNvSpPr>
            <a:spLocks noGrp="1"/>
          </p:cNvSpPr>
          <p:nvPr>
            <p:ph type="sldNum" sz="quarter" idx="4"/>
          </p:nvPr>
        </p:nvSpPr>
        <p:spPr>
          <a:xfrm>
            <a:off x="342900" y="8475145"/>
            <a:ext cx="1600200" cy="486833"/>
          </a:xfrm>
          <a:prstGeom prst="rect">
            <a:avLst/>
          </a:prstGeom>
        </p:spPr>
        <p:txBody>
          <a:bodyPr vert="horz" lIns="91440" tIns="45720" rIns="91440" bIns="45720" rtlCol="1" anchor="ctr"/>
          <a:lstStyle>
            <a:lvl1pPr algn="l">
              <a:defRPr sz="1200">
                <a:solidFill>
                  <a:schemeClr val="tx1">
                    <a:tint val="75000"/>
                  </a:schemeClr>
                </a:solidFill>
              </a:defRPr>
            </a:lvl1pPr>
          </a:lstStyle>
          <a:p>
            <a:fld id="{C6BF148D-AAD5-4724-8FF8-E2A1EB7517E7}" type="slidenum">
              <a:rPr lang="he-IL" smtClean="0"/>
              <a:t>‹#›</a:t>
            </a:fld>
            <a:endParaRPr lang="he-IL"/>
          </a:p>
        </p:txBody>
      </p:sp>
    </p:spTree>
    <p:extLst>
      <p:ext uri="{BB962C8B-B14F-4D97-AF65-F5344CB8AC3E}">
        <p14:creationId xmlns:p14="http://schemas.microsoft.com/office/powerpoint/2010/main" val="4093637810"/>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9.xml"/><Relationship Id="rId4" Type="http://schemas.openxmlformats.org/officeDocument/2006/relationships/image" Target="../media/image9.jpeg"/></Relationships>
</file>

<file path=ppt/slides/_rels/slide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a:bodyPr>
          <a:lstStyle/>
          <a:p>
            <a:pPr rtl="0"/>
            <a:r>
              <a:rPr lang="en-US" sz="2700" dirty="0" err="1"/>
              <a:t>Elana</a:t>
            </a:r>
            <a:r>
              <a:rPr lang="en-US" sz="2700" dirty="0"/>
              <a:t> </a:t>
            </a:r>
            <a:r>
              <a:rPr lang="en-US" sz="2700" dirty="0" err="1"/>
              <a:t>Koren</a:t>
            </a:r>
            <a:r>
              <a:rPr lang="en-US" dirty="0"/>
              <a:t/>
            </a:r>
            <a:br>
              <a:rPr lang="en-US" dirty="0"/>
            </a:br>
            <a:r>
              <a:rPr lang="en-US" b="1" i="1" u="sng" dirty="0"/>
              <a:t>The Snow</a:t>
            </a:r>
            <a:endParaRPr lang="he-IL" dirty="0"/>
          </a:p>
        </p:txBody>
      </p:sp>
      <p:sp>
        <p:nvSpPr>
          <p:cNvPr id="12" name="מציין מיקום תוכן 11"/>
          <p:cNvSpPr>
            <a:spLocks noGrp="1"/>
          </p:cNvSpPr>
          <p:nvPr>
            <p:ph idx="1"/>
          </p:nvPr>
        </p:nvSpPr>
        <p:spPr/>
        <p:txBody>
          <a:bodyPr/>
          <a:lstStyle/>
          <a:p>
            <a:endParaRPr lang="he-IL" dirty="0"/>
          </a:p>
        </p:txBody>
      </p:sp>
      <p:pic>
        <p:nvPicPr>
          <p:cNvPr id="21" name="תמונה 20" descr="Z:\Elana\Elana practice teaching\MakeOptimizeJPG.jpg"/>
          <p:cNvPicPr/>
          <p:nvPr/>
        </p:nvPicPr>
        <p:blipFill>
          <a:blip r:embed="rId3">
            <a:extLst>
              <a:ext uri="{BEBA8EAE-BF5A-486C-A8C5-ECC9F3942E4B}">
                <a14:imgProps xmlns:a14="http://schemas.microsoft.com/office/drawing/2010/main">
                  <a14:imgLayer r:embed="rId4">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980728" y="2363755"/>
            <a:ext cx="4824535" cy="5535896"/>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Tree>
    <p:extLst>
      <p:ext uri="{BB962C8B-B14F-4D97-AF65-F5344CB8AC3E}">
        <p14:creationId xmlns:p14="http://schemas.microsoft.com/office/powerpoint/2010/main" val="7540911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ChangeArrowheads="1"/>
          </p:cNvSpPr>
          <p:nvPr/>
        </p:nvSpPr>
        <p:spPr bwMode="auto">
          <a:xfrm>
            <a:off x="1721123" y="6545642"/>
            <a:ext cx="521279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he-IL"/>
          </a:p>
        </p:txBody>
      </p:sp>
      <p:sp>
        <p:nvSpPr>
          <p:cNvPr id="9" name="כותרת 8"/>
          <p:cNvSpPr>
            <a:spLocks noGrp="1"/>
          </p:cNvSpPr>
          <p:nvPr>
            <p:ph type="title"/>
          </p:nvPr>
        </p:nvSpPr>
        <p:spPr>
          <a:xfrm>
            <a:off x="1344216" y="6400800"/>
            <a:ext cx="4114800" cy="91413"/>
          </a:xfrm>
        </p:spPr>
        <p:txBody>
          <a:bodyPr>
            <a:normAutofit fontScale="90000"/>
          </a:bodyPr>
          <a:lstStyle/>
          <a:p>
            <a:pPr algn="l" rtl="0"/>
            <a:endParaRPr lang="he-IL" dirty="0"/>
          </a:p>
        </p:txBody>
      </p:sp>
      <p:sp>
        <p:nvSpPr>
          <p:cNvPr id="10" name="מציין מיקום של תמונה 9"/>
          <p:cNvSpPr>
            <a:spLocks noGrp="1"/>
          </p:cNvSpPr>
          <p:nvPr>
            <p:ph type="pic" idx="1"/>
          </p:nvPr>
        </p:nvSpPr>
        <p:spPr>
          <a:xfrm>
            <a:off x="620688" y="732368"/>
            <a:ext cx="5904656" cy="5486400"/>
          </a:xfrm>
        </p:spPr>
      </p:sp>
      <p:sp>
        <p:nvSpPr>
          <p:cNvPr id="11" name="מציין מיקום טקסט 10"/>
          <p:cNvSpPr>
            <a:spLocks noGrp="1"/>
          </p:cNvSpPr>
          <p:nvPr>
            <p:ph type="body" sz="half" idx="2"/>
          </p:nvPr>
        </p:nvSpPr>
        <p:spPr>
          <a:xfrm>
            <a:off x="1344216" y="6730309"/>
            <a:ext cx="4114800" cy="1499292"/>
          </a:xfrm>
        </p:spPr>
        <p:txBody>
          <a:bodyPr>
            <a:normAutofit/>
          </a:bodyPr>
          <a:lstStyle/>
          <a:p>
            <a:pPr algn="l" rtl="0"/>
            <a:r>
              <a:rPr lang="en-US" dirty="0"/>
              <a:t>I sat in my room.</a:t>
            </a:r>
          </a:p>
          <a:p>
            <a:pPr algn="l" rtl="0"/>
            <a:r>
              <a:rPr lang="en-US" dirty="0"/>
              <a:t>I sat by the window.</a:t>
            </a:r>
          </a:p>
          <a:p>
            <a:pPr algn="l" rtl="0"/>
            <a:r>
              <a:rPr lang="en-US" dirty="0"/>
              <a:t>I sat and listened to the wind blow. </a:t>
            </a:r>
          </a:p>
          <a:p>
            <a:pPr algn="l" rtl="0"/>
            <a:r>
              <a:rPr lang="en-US" dirty="0"/>
              <a:t>I sat and watched the snow falling down.</a:t>
            </a:r>
          </a:p>
          <a:p>
            <a:pPr algn="l" rtl="0"/>
            <a:endParaRPr lang="he-IL" dirty="0"/>
          </a:p>
        </p:txBody>
      </p:sp>
      <p:sp>
        <p:nvSpPr>
          <p:cNvPr id="12" name="Rectangle 5"/>
          <p:cNvSpPr>
            <a:spLocks noChangeArrowheads="1"/>
          </p:cNvSpPr>
          <p:nvPr/>
        </p:nvSpPr>
        <p:spPr bwMode="auto">
          <a:xfrm>
            <a:off x="0" y="0"/>
            <a:ext cx="685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he-IL"/>
          </a:p>
        </p:txBody>
      </p:sp>
      <p:pic>
        <p:nvPicPr>
          <p:cNvPr id="3076" name="תמונה 3" descr="83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4704" y="1043608"/>
            <a:ext cx="5544616" cy="4464496"/>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6"/>
          <p:cNvSpPr>
            <a:spLocks noChangeArrowheads="1"/>
          </p:cNvSpPr>
          <p:nvPr/>
        </p:nvSpPr>
        <p:spPr bwMode="auto">
          <a:xfrm>
            <a:off x="0" y="457200"/>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endParaRPr kumimoji="0" lang="he-IL" altLang="he-IL"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9779735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7" name="תמונה 2" descr="images (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4704" y="827584"/>
            <a:ext cx="5400600" cy="2808312"/>
          </a:xfrm>
          <a:prstGeom prst="rect">
            <a:avLst/>
          </a:prstGeom>
          <a:noFill/>
          <a:extLst>
            <a:ext uri="{909E8E84-426E-40DD-AFC4-6F175D3DCCD1}">
              <a14:hiddenFill xmlns:a14="http://schemas.microsoft.com/office/drawing/2010/main">
                <a:solidFill>
                  <a:srgbClr val="FFFFFF"/>
                </a:solidFill>
              </a14:hiddenFill>
            </a:ext>
          </a:extLst>
        </p:spPr>
      </p:pic>
      <p:pic>
        <p:nvPicPr>
          <p:cNvPr id="4098" name="תמונה 19" descr="ba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4704" y="3995936"/>
            <a:ext cx="5400600" cy="2232248"/>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a:spLocks noChangeArrowheads="1"/>
          </p:cNvSpPr>
          <p:nvPr/>
        </p:nvSpPr>
        <p:spPr bwMode="auto">
          <a:xfrm>
            <a:off x="6673269" y="1201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endParaRPr kumimoji="0" lang="he-IL" altLang="he-IL" sz="1800" b="0" i="0" u="none" strike="noStrike" cap="none" normalizeH="0" baseline="0" smtClean="0">
              <a:ln>
                <a:noFill/>
              </a:ln>
              <a:solidFill>
                <a:schemeClr val="tx1"/>
              </a:solidFill>
              <a:effectLst/>
              <a:latin typeface="Arial" pitchFamily="34" charset="0"/>
              <a:cs typeface="Arial" pitchFamily="34" charset="0"/>
            </a:endParaRPr>
          </a:p>
        </p:txBody>
      </p:sp>
      <p:sp>
        <p:nvSpPr>
          <p:cNvPr id="6" name="כותרת 5"/>
          <p:cNvSpPr>
            <a:spLocks noGrp="1"/>
          </p:cNvSpPr>
          <p:nvPr>
            <p:ph type="title"/>
          </p:nvPr>
        </p:nvSpPr>
        <p:spPr>
          <a:xfrm>
            <a:off x="1344216" y="7092280"/>
            <a:ext cx="4114800" cy="64171"/>
          </a:xfrm>
        </p:spPr>
        <p:txBody>
          <a:bodyPr>
            <a:normAutofit fontScale="90000"/>
          </a:bodyPr>
          <a:lstStyle/>
          <a:p>
            <a:endParaRPr lang="he-IL" dirty="0"/>
          </a:p>
        </p:txBody>
      </p:sp>
      <p:sp>
        <p:nvSpPr>
          <p:cNvPr id="7" name="מציין מיקום של תמונה 6"/>
          <p:cNvSpPr>
            <a:spLocks noGrp="1"/>
          </p:cNvSpPr>
          <p:nvPr>
            <p:ph type="pic" idx="1"/>
          </p:nvPr>
        </p:nvSpPr>
        <p:spPr>
          <a:xfrm>
            <a:off x="1407604" y="1043608"/>
            <a:ext cx="4114800" cy="5184576"/>
          </a:xfrm>
        </p:spPr>
      </p:sp>
      <p:sp>
        <p:nvSpPr>
          <p:cNvPr id="8" name="מציין מיקום טקסט 7"/>
          <p:cNvSpPr>
            <a:spLocks noGrp="1"/>
          </p:cNvSpPr>
          <p:nvPr>
            <p:ph type="body" sz="half" idx="2"/>
          </p:nvPr>
        </p:nvSpPr>
        <p:spPr>
          <a:xfrm>
            <a:off x="1344216" y="7092280"/>
            <a:ext cx="4114800" cy="1656184"/>
          </a:xfrm>
        </p:spPr>
        <p:txBody>
          <a:bodyPr/>
          <a:lstStyle/>
          <a:p>
            <a:pPr algn="l" rtl="0"/>
            <a:r>
              <a:rPr lang="en-US" dirty="0"/>
              <a:t>I sat inside while the storm was outside. </a:t>
            </a:r>
          </a:p>
          <a:p>
            <a:pPr algn="l" rtl="0"/>
            <a:r>
              <a:rPr lang="en-US" dirty="0"/>
              <a:t>I sat in my warm room on a cold dark night.  </a:t>
            </a:r>
          </a:p>
          <a:p>
            <a:pPr algn="l" rtl="0"/>
            <a:r>
              <a:rPr lang="en-US" dirty="0"/>
              <a:t>I sat in my room and I felt delight. </a:t>
            </a:r>
          </a:p>
          <a:p>
            <a:pPr algn="l" rtl="0"/>
            <a:endParaRPr lang="he-IL" dirty="0"/>
          </a:p>
        </p:txBody>
      </p:sp>
    </p:spTree>
    <p:extLst>
      <p:ext uri="{BB962C8B-B14F-4D97-AF65-F5344CB8AC3E}">
        <p14:creationId xmlns:p14="http://schemas.microsoft.com/office/powerpoint/2010/main" val="19145650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כותרת 4"/>
          <p:cNvSpPr>
            <a:spLocks noGrp="1"/>
          </p:cNvSpPr>
          <p:nvPr>
            <p:ph type="title"/>
          </p:nvPr>
        </p:nvSpPr>
        <p:spPr/>
        <p:txBody>
          <a:bodyPr/>
          <a:lstStyle/>
          <a:p>
            <a:endParaRPr lang="he-IL"/>
          </a:p>
        </p:txBody>
      </p:sp>
      <p:sp>
        <p:nvSpPr>
          <p:cNvPr id="6" name="מציין מיקום של תמונה 5"/>
          <p:cNvSpPr>
            <a:spLocks noGrp="1"/>
          </p:cNvSpPr>
          <p:nvPr>
            <p:ph type="pic" idx="1"/>
          </p:nvPr>
        </p:nvSpPr>
        <p:spPr/>
      </p:sp>
      <p:sp>
        <p:nvSpPr>
          <p:cNvPr id="7" name="מציין מיקום טקסט 6"/>
          <p:cNvSpPr>
            <a:spLocks noGrp="1"/>
          </p:cNvSpPr>
          <p:nvPr>
            <p:ph type="body" sz="half" idx="2"/>
          </p:nvPr>
        </p:nvSpPr>
        <p:spPr>
          <a:xfrm>
            <a:off x="1344216" y="5580113"/>
            <a:ext cx="4114800" cy="2304256"/>
          </a:xfrm>
        </p:spPr>
        <p:txBody>
          <a:bodyPr>
            <a:normAutofit/>
          </a:bodyPr>
          <a:lstStyle/>
          <a:p>
            <a:pPr algn="l" rtl="0"/>
            <a:r>
              <a:rPr lang="en-US" dirty="0"/>
              <a:t>I could see the snow in the morning.</a:t>
            </a:r>
          </a:p>
          <a:p>
            <a:pPr algn="l" rtl="0"/>
            <a:r>
              <a:rPr lang="en-US" dirty="0"/>
              <a:t>I could see the snow from my window.</a:t>
            </a:r>
          </a:p>
          <a:p>
            <a:pPr algn="l" rtl="0"/>
            <a:r>
              <a:rPr lang="en-US" dirty="0"/>
              <a:t>I could see it was white and bright.</a:t>
            </a:r>
          </a:p>
          <a:p>
            <a:pPr algn="l" rtl="0"/>
            <a:r>
              <a:rPr lang="en-US" dirty="0"/>
              <a:t>I couldn't wait to start a snow ball fight. </a:t>
            </a:r>
          </a:p>
          <a:p>
            <a:pPr algn="l" rtl="0"/>
            <a:r>
              <a:rPr lang="en-US" dirty="0"/>
              <a:t>I could see the snow.</a:t>
            </a:r>
          </a:p>
          <a:p>
            <a:pPr algn="l" rtl="0"/>
            <a:r>
              <a:rPr lang="en-US" dirty="0"/>
              <a:t>I could see it glow.</a:t>
            </a:r>
          </a:p>
          <a:p>
            <a:r>
              <a:rPr lang="en-US" dirty="0"/>
              <a:t/>
            </a:r>
            <a:br>
              <a:rPr lang="en-US" dirty="0"/>
            </a:br>
            <a:endParaRPr lang="he-IL" dirty="0"/>
          </a:p>
        </p:txBody>
      </p:sp>
      <p:pic>
        <p:nvPicPr>
          <p:cNvPr id="5121" name="תמונה 11" descr="ischgl_snow_view_w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0648" y="1259632"/>
            <a:ext cx="2952327" cy="3168352"/>
          </a:xfrm>
          <a:prstGeom prst="rect">
            <a:avLst/>
          </a:prstGeom>
          <a:noFill/>
          <a:extLst>
            <a:ext uri="{909E8E84-426E-40DD-AFC4-6F175D3DCCD1}">
              <a14:hiddenFill xmlns:a14="http://schemas.microsoft.com/office/drawing/2010/main">
                <a:solidFill>
                  <a:srgbClr val="FFFFFF"/>
                </a:solidFill>
              </a14:hiddenFill>
            </a:ext>
          </a:extLst>
        </p:spPr>
      </p:pic>
      <p:pic>
        <p:nvPicPr>
          <p:cNvPr id="5122" name="תמונה 4" descr="363996-zimmer_undersnow"/>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12975" y="1259632"/>
            <a:ext cx="3312369" cy="3168352"/>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3"/>
          <p:cNvSpPr>
            <a:spLocks noChangeArrowheads="1"/>
          </p:cNvSpPr>
          <p:nvPr/>
        </p:nvSpPr>
        <p:spPr bwMode="auto">
          <a:xfrm>
            <a:off x="0" y="0"/>
            <a:ext cx="685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he-IL"/>
          </a:p>
        </p:txBody>
      </p:sp>
      <p:sp>
        <p:nvSpPr>
          <p:cNvPr id="9" name="Rectangle 4"/>
          <p:cNvSpPr>
            <a:spLocks noChangeArrowheads="1"/>
          </p:cNvSpPr>
          <p:nvPr/>
        </p:nvSpPr>
        <p:spPr bwMode="auto">
          <a:xfrm>
            <a:off x="0" y="457200"/>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endParaRPr kumimoji="0" lang="he-IL" altLang="he-IL"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9374999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endParaRPr lang="he-IL"/>
          </a:p>
        </p:txBody>
      </p:sp>
      <p:sp>
        <p:nvSpPr>
          <p:cNvPr id="3" name="מציין מיקום של תמונה 2"/>
          <p:cNvSpPr>
            <a:spLocks noGrp="1"/>
          </p:cNvSpPr>
          <p:nvPr>
            <p:ph type="pic" idx="1"/>
          </p:nvPr>
        </p:nvSpPr>
        <p:spPr/>
      </p:sp>
      <p:sp>
        <p:nvSpPr>
          <p:cNvPr id="4" name="מציין מיקום טקסט 3"/>
          <p:cNvSpPr>
            <a:spLocks noGrp="1"/>
          </p:cNvSpPr>
          <p:nvPr>
            <p:ph type="body" sz="half" idx="2"/>
          </p:nvPr>
        </p:nvSpPr>
        <p:spPr>
          <a:xfrm>
            <a:off x="1344216" y="6372201"/>
            <a:ext cx="4114800" cy="1857400"/>
          </a:xfrm>
        </p:spPr>
        <p:txBody>
          <a:bodyPr/>
          <a:lstStyle/>
          <a:p>
            <a:pPr algn="l" rtl="0"/>
            <a:r>
              <a:rPr lang="en-US" dirty="0"/>
              <a:t>I went outside to build a snowman.</a:t>
            </a:r>
          </a:p>
          <a:p>
            <a:pPr algn="l" rtl="0"/>
            <a:r>
              <a:rPr lang="en-US" dirty="0"/>
              <a:t>I went outside to play with the snow, </a:t>
            </a:r>
          </a:p>
          <a:p>
            <a:pPr algn="l" rtl="0"/>
            <a:r>
              <a:rPr lang="en-US" dirty="0"/>
              <a:t>which was soft, white and light.</a:t>
            </a:r>
          </a:p>
          <a:p>
            <a:pPr algn="l" rtl="0"/>
            <a:r>
              <a:rPr lang="en-US" dirty="0"/>
              <a:t>I went outside full of joy and delight.</a:t>
            </a:r>
          </a:p>
          <a:p>
            <a:pPr algn="l" rtl="0"/>
            <a:r>
              <a:rPr lang="en-US" dirty="0"/>
              <a:t>I went outside to play with the children </a:t>
            </a:r>
          </a:p>
          <a:p>
            <a:pPr algn="l" rtl="0"/>
            <a:r>
              <a:rPr lang="en-US" dirty="0"/>
              <a:t>and start a snow ball fight.  </a:t>
            </a:r>
          </a:p>
        </p:txBody>
      </p:sp>
      <p:pic>
        <p:nvPicPr>
          <p:cNvPr id="6145" name="תמונה 5" descr="1_w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62544" y="1022134"/>
            <a:ext cx="3532910" cy="2329295"/>
          </a:xfrm>
          <a:prstGeom prst="rect">
            <a:avLst/>
          </a:prstGeom>
          <a:noFill/>
          <a:extLst>
            <a:ext uri="{909E8E84-426E-40DD-AFC4-6F175D3DCCD1}">
              <a14:hiddenFill xmlns:a14="http://schemas.microsoft.com/office/drawing/2010/main">
                <a:solidFill>
                  <a:srgbClr val="FFFFFF"/>
                </a:solidFill>
              </a14:hiddenFill>
            </a:ext>
          </a:extLst>
        </p:spPr>
      </p:pic>
      <p:pic>
        <p:nvPicPr>
          <p:cNvPr id="6147" name="תמונה 1" descr="imag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77070" y="3890998"/>
            <a:ext cx="2961409" cy="1913659"/>
          </a:xfrm>
          <a:prstGeom prst="rect">
            <a:avLst/>
          </a:prstGeom>
          <a:noFill/>
          <a:extLst>
            <a:ext uri="{909E8E84-426E-40DD-AFC4-6F175D3DCCD1}">
              <a14:hiddenFill xmlns:a14="http://schemas.microsoft.com/office/drawing/2010/main">
                <a:solidFill>
                  <a:srgbClr val="FFFFFF"/>
                </a:solidFill>
              </a14:hiddenFill>
            </a:ext>
          </a:extLst>
        </p:spPr>
      </p:pic>
      <p:pic>
        <p:nvPicPr>
          <p:cNvPr id="6146" name="תמונה 6" descr="alpbach2_new"/>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2244" y="3891431"/>
            <a:ext cx="2987386" cy="1922318"/>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a:spLocks noChangeArrowheads="1"/>
          </p:cNvSpPr>
          <p:nvPr/>
        </p:nvSpPr>
        <p:spPr bwMode="auto">
          <a:xfrm>
            <a:off x="0" y="0"/>
            <a:ext cx="685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endParaRPr kumimoji="0" lang="he-IL" altLang="he-IL" sz="1800" b="0" i="0" u="none" strike="noStrike" cap="none" normalizeH="0" baseline="0" smtClean="0">
              <a:ln>
                <a:noFill/>
              </a:ln>
              <a:solidFill>
                <a:schemeClr val="tx1"/>
              </a:solidFill>
              <a:effectLst/>
              <a:latin typeface="Arial" pitchFamily="34" charset="0"/>
              <a:cs typeface="Arial" pitchFamily="34" charset="0"/>
            </a:endParaRPr>
          </a:p>
        </p:txBody>
      </p:sp>
      <p:sp>
        <p:nvSpPr>
          <p:cNvPr id="6" name="Rectangle 5"/>
          <p:cNvSpPr>
            <a:spLocks noChangeArrowheads="1"/>
          </p:cNvSpPr>
          <p:nvPr/>
        </p:nvSpPr>
        <p:spPr bwMode="auto">
          <a:xfrm>
            <a:off x="0" y="457200"/>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endParaRPr kumimoji="0" lang="he-IL" altLang="he-IL"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0335479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endParaRPr lang="he-IL"/>
          </a:p>
        </p:txBody>
      </p:sp>
      <p:sp>
        <p:nvSpPr>
          <p:cNvPr id="3" name="מציין מיקום של תמונה 2"/>
          <p:cNvSpPr>
            <a:spLocks noGrp="1"/>
          </p:cNvSpPr>
          <p:nvPr>
            <p:ph type="pic" idx="1"/>
          </p:nvPr>
        </p:nvSpPr>
        <p:spPr/>
      </p:sp>
      <p:sp>
        <p:nvSpPr>
          <p:cNvPr id="4" name="מציין מיקום טקסט 3"/>
          <p:cNvSpPr>
            <a:spLocks noGrp="1"/>
          </p:cNvSpPr>
          <p:nvPr>
            <p:ph type="body" sz="half" idx="2"/>
          </p:nvPr>
        </p:nvSpPr>
        <p:spPr>
          <a:xfrm>
            <a:off x="1344216" y="6372201"/>
            <a:ext cx="4114800" cy="1857400"/>
          </a:xfrm>
        </p:spPr>
        <p:txBody>
          <a:bodyPr/>
          <a:lstStyle/>
          <a:p>
            <a:pPr algn="ctr" rtl="0"/>
            <a:r>
              <a:rPr lang="en-US" sz="4000" dirty="0"/>
              <a:t>The End</a:t>
            </a:r>
          </a:p>
          <a:p>
            <a:pPr algn="l" rtl="0"/>
            <a:endParaRPr lang="he-IL" dirty="0"/>
          </a:p>
        </p:txBody>
      </p:sp>
      <p:sp>
        <p:nvSpPr>
          <p:cNvPr id="5" name="Rectangle 2"/>
          <p:cNvSpPr>
            <a:spLocks noChangeArrowheads="1"/>
          </p:cNvSpPr>
          <p:nvPr/>
        </p:nvSpPr>
        <p:spPr bwMode="auto">
          <a:xfrm>
            <a:off x="0" y="0"/>
            <a:ext cx="685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he-IL"/>
          </a:p>
        </p:txBody>
      </p:sp>
      <p:pic>
        <p:nvPicPr>
          <p:cNvPr id="7169" name="תמונה 20" descr="1586096-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4562" y="827584"/>
            <a:ext cx="4968875" cy="4176464"/>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3"/>
          <p:cNvSpPr>
            <a:spLocks noChangeArrowheads="1"/>
          </p:cNvSpPr>
          <p:nvPr/>
        </p:nvSpPr>
        <p:spPr bwMode="auto">
          <a:xfrm>
            <a:off x="0" y="457200"/>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endParaRPr kumimoji="0" lang="he-IL" altLang="he-IL"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9464779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מציין מיקום תוכן 5"/>
          <p:cNvSpPr>
            <a:spLocks noGrp="1"/>
          </p:cNvSpPr>
          <p:nvPr>
            <p:ph idx="1"/>
          </p:nvPr>
        </p:nvSpPr>
        <p:spPr>
          <a:xfrm>
            <a:off x="404663" y="323528"/>
            <a:ext cx="6110437" cy="7844691"/>
          </a:xfrm>
        </p:spPr>
        <p:txBody>
          <a:bodyPr>
            <a:normAutofit/>
          </a:bodyPr>
          <a:lstStyle/>
          <a:p>
            <a:pPr marL="0" indent="0" algn="l" rtl="0">
              <a:buNone/>
            </a:pPr>
            <a:endParaRPr lang="en-US" sz="1400" b="1" i="1" u="sng" dirty="0" smtClean="0"/>
          </a:p>
          <a:p>
            <a:pPr marL="0" indent="0" algn="l" rtl="0">
              <a:buNone/>
            </a:pPr>
            <a:endParaRPr lang="en-US" sz="1400" b="1" i="1" u="sng" dirty="0"/>
          </a:p>
          <a:p>
            <a:pPr marL="0" indent="0" algn="l" rtl="0">
              <a:buNone/>
            </a:pPr>
            <a:endParaRPr lang="en-US" sz="1400" b="1" i="1" u="sng" dirty="0" smtClean="0"/>
          </a:p>
          <a:p>
            <a:pPr marL="0" indent="0" algn="l" rtl="0">
              <a:buNone/>
            </a:pPr>
            <a:r>
              <a:rPr lang="en-US" sz="2400" b="1" i="1" u="sng" dirty="0" smtClean="0"/>
              <a:t>The </a:t>
            </a:r>
            <a:r>
              <a:rPr lang="en-US" sz="2400" b="1" i="1" u="sng" dirty="0"/>
              <a:t>snow</a:t>
            </a:r>
            <a:r>
              <a:rPr lang="en-US" sz="2000" b="1" i="1" u="sng" dirty="0"/>
              <a:t>  </a:t>
            </a:r>
            <a:r>
              <a:rPr lang="en-US" sz="1800" b="1" i="1" u="sng" dirty="0"/>
              <a:t>(by </a:t>
            </a:r>
            <a:r>
              <a:rPr lang="en-US" sz="1800" b="1" i="1" u="sng" dirty="0" err="1"/>
              <a:t>Elana</a:t>
            </a:r>
            <a:r>
              <a:rPr lang="en-US" sz="1800" b="1" i="1" u="sng" dirty="0"/>
              <a:t> </a:t>
            </a:r>
            <a:r>
              <a:rPr lang="en-US" sz="1800" b="1" i="1" u="sng" dirty="0" err="1"/>
              <a:t>Koren</a:t>
            </a:r>
            <a:r>
              <a:rPr lang="en-US" sz="1800" b="1" i="1" u="sng" dirty="0"/>
              <a:t>)</a:t>
            </a:r>
            <a:endParaRPr lang="en-US" sz="1800" dirty="0"/>
          </a:p>
          <a:p>
            <a:pPr marL="0" indent="0" algn="l" rtl="0">
              <a:buNone/>
            </a:pPr>
            <a:endParaRPr lang="en-US" sz="1400" dirty="0" smtClean="0"/>
          </a:p>
          <a:p>
            <a:pPr marL="0" indent="0" algn="l" rtl="0">
              <a:buNone/>
            </a:pPr>
            <a:r>
              <a:rPr lang="en-US" sz="1400" dirty="0" smtClean="0"/>
              <a:t>This </a:t>
            </a:r>
            <a:r>
              <a:rPr lang="en-US" sz="1400" dirty="0"/>
              <a:t>is a booklet for emerging readers. The text includes features that can be used to work on both global reading and phonics. </a:t>
            </a:r>
            <a:br>
              <a:rPr lang="en-US" sz="1400" dirty="0"/>
            </a:br>
            <a:r>
              <a:rPr lang="en-US" sz="1400" dirty="0"/>
              <a:t>For global reading, it has repetition of phrases (in the beginning of the sentence).   </a:t>
            </a:r>
            <a:br>
              <a:rPr lang="en-US" sz="1400" dirty="0"/>
            </a:br>
            <a:r>
              <a:rPr lang="en-US" sz="1400" dirty="0"/>
              <a:t>In paragraphs 1 and 2, the student encounters the phrase "I sat" 7 times. In paragraph 2, the student reads the phrase "I sat in" in the beginning of two sentences.</a:t>
            </a:r>
            <a:br>
              <a:rPr lang="en-US" sz="1400" dirty="0"/>
            </a:br>
            <a:r>
              <a:rPr lang="en-US" sz="1400" dirty="0"/>
              <a:t>In paragraph 3, most of the sentences begin with the phrase "I could see". </a:t>
            </a:r>
            <a:br>
              <a:rPr lang="en-US" sz="1400" dirty="0"/>
            </a:br>
            <a:r>
              <a:rPr lang="en-US" sz="1400" dirty="0"/>
              <a:t>In paragraph 4, every sentence begins with the phrase "I went outside".</a:t>
            </a:r>
          </a:p>
          <a:p>
            <a:pPr marL="0" indent="0" algn="l" rtl="0">
              <a:buNone/>
            </a:pPr>
            <a:r>
              <a:rPr lang="en-US" sz="1400" dirty="0"/>
              <a:t>Therefore, when the students read the beginning of the sentences they practice global reading, which helps them develop speed and automaticity in reading.</a:t>
            </a:r>
          </a:p>
          <a:p>
            <a:pPr marL="0" indent="0" algn="l" rtl="0">
              <a:buNone/>
            </a:pPr>
            <a:r>
              <a:rPr lang="en-US" sz="1400" dirty="0"/>
              <a:t>For phonics, the text has rhyme patterns that can be used to teach the sounds "-</a:t>
            </a:r>
            <a:r>
              <a:rPr lang="en-US" sz="1400" dirty="0" err="1"/>
              <a:t>ow</a:t>
            </a:r>
            <a:r>
              <a:rPr lang="en-US" sz="1400" dirty="0"/>
              <a:t>", "-</a:t>
            </a:r>
            <a:r>
              <a:rPr lang="en-US" sz="1400" dirty="0" err="1"/>
              <a:t>ight</a:t>
            </a:r>
            <a:r>
              <a:rPr lang="en-US" sz="1400" dirty="0"/>
              <a:t>", and about magic e. It is important to teach that sometimes the same sound may be represented by different spellings. </a:t>
            </a:r>
            <a:br>
              <a:rPr lang="en-US" sz="1400" dirty="0"/>
            </a:br>
            <a:r>
              <a:rPr lang="en-US" sz="1400" dirty="0"/>
              <a:t>In paragraph 1: window, blow</a:t>
            </a:r>
            <a:br>
              <a:rPr lang="en-US" sz="1400" dirty="0"/>
            </a:br>
            <a:r>
              <a:rPr lang="en-US" sz="1400" dirty="0"/>
              <a:t>In paragraph 2: night, delight</a:t>
            </a:r>
            <a:br>
              <a:rPr lang="en-US" sz="1400" dirty="0"/>
            </a:br>
            <a:r>
              <a:rPr lang="en-US" sz="1400" dirty="0"/>
              <a:t>In paragraph 3: white, bright, fight (white has a different spelling)                             </a:t>
            </a:r>
            <a:br>
              <a:rPr lang="en-US" sz="1400" dirty="0"/>
            </a:br>
            <a:r>
              <a:rPr lang="en-US" sz="1400" dirty="0"/>
              <a:t>                            snow, glow </a:t>
            </a:r>
            <a:br>
              <a:rPr lang="en-US" sz="1400" dirty="0"/>
            </a:br>
            <a:r>
              <a:rPr lang="en-US" sz="1400" dirty="0"/>
              <a:t>In paragraph 4: light, delight, fight   </a:t>
            </a:r>
          </a:p>
          <a:p>
            <a:pPr marL="0" indent="0" algn="l" rtl="0">
              <a:buNone/>
            </a:pPr>
            <a:r>
              <a:rPr lang="en-US" sz="1400" dirty="0"/>
              <a:t>Practicing the reading of those patterns will help students develop speed and automaticity in reading. </a:t>
            </a:r>
          </a:p>
          <a:p>
            <a:pPr marL="0" indent="0" algn="l" rtl="0">
              <a:buNone/>
            </a:pPr>
            <a:r>
              <a:rPr lang="en-US" sz="1400" dirty="0"/>
              <a:t>On every page, there are pictures that illustrate the text and help understanding it. The pictures can also be used in order to tell the story using words and phrases from the text. </a:t>
            </a:r>
          </a:p>
          <a:p>
            <a:pPr marL="0" indent="0" rtl="0">
              <a:buNone/>
            </a:pPr>
            <a:r>
              <a:rPr lang="en-US" sz="1400" dirty="0"/>
              <a:t> </a:t>
            </a:r>
          </a:p>
          <a:p>
            <a:pPr marL="0" indent="0" algn="l" rtl="0">
              <a:buNone/>
            </a:pPr>
            <a:endParaRPr lang="he-IL" sz="1400" dirty="0"/>
          </a:p>
        </p:txBody>
      </p:sp>
    </p:spTree>
    <p:extLst>
      <p:ext uri="{BB962C8B-B14F-4D97-AF65-F5344CB8AC3E}">
        <p14:creationId xmlns:p14="http://schemas.microsoft.com/office/powerpoint/2010/main" val="2584049096"/>
      </p:ext>
    </p:extLst>
  </p:cSld>
  <p:clrMapOvr>
    <a:masterClrMapping/>
  </p:clrMapOvr>
  <p:timing>
    <p:tnLst>
      <p:par>
        <p:cTn id="1" dur="indefinite" restart="never" nodeType="tmRoot"/>
      </p:par>
    </p:tnLst>
  </p:timing>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82</TotalTime>
  <Words>197</Words>
  <Application>Microsoft Office PowerPoint</Application>
  <PresentationFormat>‫הצגה על המסך (4:3)</PresentationFormat>
  <Paragraphs>35</Paragraphs>
  <Slides>7</Slides>
  <Notes>2</Notes>
  <HiddenSlides>0</HiddenSlides>
  <MMClips>0</MMClips>
  <ScaleCrop>false</ScaleCrop>
  <HeadingPairs>
    <vt:vector size="4" baseType="variant">
      <vt:variant>
        <vt:lpstr>ערכת נושא</vt:lpstr>
      </vt:variant>
      <vt:variant>
        <vt:i4>1</vt:i4>
      </vt:variant>
      <vt:variant>
        <vt:lpstr>כותרות שקופיות</vt:lpstr>
      </vt:variant>
      <vt:variant>
        <vt:i4>7</vt:i4>
      </vt:variant>
    </vt:vector>
  </HeadingPairs>
  <TitlesOfParts>
    <vt:vector size="8" baseType="lpstr">
      <vt:lpstr>ערכת נושא Office</vt:lpstr>
      <vt:lpstr>Elana Koren The Snow</vt:lpstr>
      <vt:lpstr>מצגת של PowerPoint</vt:lpstr>
      <vt:lpstr>מצגת של PowerPoint</vt:lpstr>
      <vt:lpstr>מצגת של PowerPoint</vt:lpstr>
      <vt:lpstr>מצגת של PowerPoint</vt:lpstr>
      <vt:lpstr>מצגת של PowerPoint</vt:lpstr>
      <vt:lpstr>מצגת של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Elana Koren The Snow</dc:title>
  <dc:creator>אילנה קורן</dc:creator>
  <cp:lastModifiedBy>אילנה קורן</cp:lastModifiedBy>
  <cp:revision>19</cp:revision>
  <dcterms:created xsi:type="dcterms:W3CDTF">2014-05-04T06:08:50Z</dcterms:created>
  <dcterms:modified xsi:type="dcterms:W3CDTF">2014-05-04T07:31:44Z</dcterms:modified>
</cp:coreProperties>
</file>